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2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48000"/>
            <a:ext cx="4210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71650"/>
            <a:ext cx="99631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165" y="3235568"/>
            <a:ext cx="2406165" cy="1855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2611" y="3191607"/>
            <a:ext cx="2300657" cy="139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8035" y="3165230"/>
            <a:ext cx="2300657" cy="139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5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132" y="2875085"/>
            <a:ext cx="5015137" cy="320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8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636912"/>
            <a:ext cx="631507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6428" y="2681652"/>
            <a:ext cx="419104" cy="3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1744" y="3182814"/>
            <a:ext cx="419104" cy="3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53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24025"/>
            <a:ext cx="10858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9467" y="4774222"/>
            <a:ext cx="419104" cy="3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1659" y="4783014"/>
            <a:ext cx="419104" cy="3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0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1866900"/>
            <a:ext cx="545782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260" y="1849940"/>
            <a:ext cx="4448175" cy="317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5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81175"/>
            <a:ext cx="11220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9020" y="3253152"/>
            <a:ext cx="9993926" cy="1899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10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6925"/>
            <a:ext cx="10953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628" y="3050929"/>
            <a:ext cx="10011510" cy="176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18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09750"/>
            <a:ext cx="10820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758" y="2769575"/>
            <a:ext cx="10081850" cy="2400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1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95475"/>
            <a:ext cx="10820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97" y="3376245"/>
            <a:ext cx="10152187" cy="165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6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28800"/>
            <a:ext cx="108585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966" y="3235567"/>
            <a:ext cx="10046680" cy="188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9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4128" y="1820008"/>
            <a:ext cx="1553309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4289" y="2312377"/>
            <a:ext cx="3566749" cy="3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5482" y="2294793"/>
            <a:ext cx="1553309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290" y="2848709"/>
            <a:ext cx="489441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87705" y="3472963"/>
            <a:ext cx="1201618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9529" y="4149970"/>
            <a:ext cx="489441" cy="650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0937" y="4167554"/>
            <a:ext cx="489441" cy="650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57844" y="5090746"/>
            <a:ext cx="911471" cy="413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47090" y="5785338"/>
            <a:ext cx="911471" cy="413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93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66850"/>
            <a:ext cx="10896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3882" y="1485900"/>
            <a:ext cx="46306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7720" y="2048607"/>
            <a:ext cx="46306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6567" y="2497014"/>
            <a:ext cx="46306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1597" y="2549768"/>
            <a:ext cx="507025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6189" y="3024552"/>
            <a:ext cx="507025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0481" y="4035667"/>
            <a:ext cx="507025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1390" y="4633544"/>
            <a:ext cx="436688" cy="685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409825"/>
            <a:ext cx="108013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5336" y="2488223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5689" y="4044461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1658" y="4044460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1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63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3312" y="2180490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2104" y="2716821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2104" y="3745521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4520" y="4317022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8143" y="4985237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0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0981" y="1872760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450" y="2866291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1181" y="3921368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1050" y="5433644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14600"/>
            <a:ext cx="109156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6173" y="3411414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6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8585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496" y="2039814"/>
            <a:ext cx="419104" cy="589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9135" y="2118944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5812" y="2154114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30704" y="2154115"/>
            <a:ext cx="419104" cy="307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1781" y="2866291"/>
            <a:ext cx="339973" cy="58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4981" y="2989382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2334" y="2980590"/>
            <a:ext cx="471857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01041" y="2998173"/>
            <a:ext cx="603743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1726" y="4958857"/>
            <a:ext cx="2080851" cy="1820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90587" y="4844562"/>
            <a:ext cx="2784236" cy="1837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0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162175"/>
            <a:ext cx="100965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4526" y="3033344"/>
            <a:ext cx="2283073" cy="148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3049" y="3033345"/>
            <a:ext cx="2880951" cy="167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2024-11-29T03:10:16Z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