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6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328795" y="2828925"/>
            <a:ext cx="3533775" cy="1200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2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9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210310"/>
            <a:ext cx="8971915" cy="482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51815" y="1916430"/>
            <a:ext cx="6191885" cy="69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auto">
          <a:xfrm>
            <a:off x="6671945" y="1988820"/>
            <a:ext cx="3140075" cy="69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auto">
          <a:xfrm>
            <a:off x="551815" y="2852420"/>
            <a:ext cx="9671685" cy="69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auto">
          <a:xfrm>
            <a:off x="551815" y="3644900"/>
            <a:ext cx="9897110" cy="69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1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9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4784465"/>
            <a:ext cx="3704761" cy="400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9425" y="5516880"/>
            <a:ext cx="9427845" cy="65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71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9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3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124585"/>
            <a:ext cx="9754870" cy="5601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7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67619" y="4597966"/>
            <a:ext cx="2571428" cy="496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9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43809" y="1191438"/>
            <a:ext cx="1523809" cy="496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96190" y="2021487"/>
            <a:ext cx="514285" cy="467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262857" y="2088273"/>
            <a:ext cx="257142" cy="353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67619" y="2908781"/>
            <a:ext cx="247619" cy="343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03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40865" y="1117822"/>
            <a:ext cx="519250" cy="464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39920" y="2636520"/>
            <a:ext cx="1309370" cy="765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2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05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79229" y="4521265"/>
            <a:ext cx="1129856" cy="362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31705" y="4521265"/>
            <a:ext cx="1371353" cy="362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317051" y="4521265"/>
            <a:ext cx="1129856" cy="362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60902" y="4521265"/>
            <a:ext cx="1379977" cy="371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979229" y="5315748"/>
            <a:ext cx="1129856" cy="362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531705" y="5315748"/>
            <a:ext cx="1371353" cy="362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317051" y="5315748"/>
            <a:ext cx="1129856" cy="362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60902" y="5315748"/>
            <a:ext cx="1379977" cy="362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979229" y="6092959"/>
            <a:ext cx="1129856" cy="371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643828" y="6092959"/>
            <a:ext cx="1138481" cy="371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317051" y="6092959"/>
            <a:ext cx="1129856" cy="371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981650" y="6092959"/>
            <a:ext cx="1138481" cy="371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2023-12-14T14:46:35Z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