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09445" y="2261870"/>
            <a:ext cx="8372475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9470" y="1196340"/>
            <a:ext cx="6666230" cy="105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574560"/>
            <a:ext cx="1619047" cy="362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385379"/>
            <a:ext cx="3266666" cy="372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177120"/>
            <a:ext cx="3047619" cy="381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1815" y="4796790"/>
            <a:ext cx="6159500" cy="78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62829"/>
            <a:ext cx="5990476" cy="38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7740" y="1849755"/>
            <a:ext cx="5581650" cy="119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319203"/>
            <a:ext cx="3742857" cy="333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101605"/>
            <a:ext cx="1961904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3570" y="4725035"/>
            <a:ext cx="7324725" cy="846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0" grpId="0" animBg="1"/>
      <p:bldP spid="11" grpId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5175"/>
            <a:ext cx="9055100" cy="523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r="10884"/>
          <a:stretch>
            <a:fillRect/>
          </a:stretch>
        </p:blipFill>
        <p:spPr>
          <a:xfrm>
            <a:off x="9120505" y="2997200"/>
            <a:ext cx="2700020" cy="24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38674"/>
            <a:ext cx="2495238" cy="400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1860" y="1916430"/>
            <a:ext cx="5805170" cy="70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48246"/>
            <a:ext cx="3466666" cy="371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648270"/>
            <a:ext cx="3009523" cy="371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72020"/>
            <a:ext cx="2542857" cy="40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1981626"/>
            <a:ext cx="5400000" cy="380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29332"/>
            <a:ext cx="3971428" cy="33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581790"/>
            <a:ext cx="2828571" cy="380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381871"/>
            <a:ext cx="5809523" cy="380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8165" y="5012690"/>
            <a:ext cx="6624320" cy="752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311900" y="5516880"/>
            <a:ext cx="1438275" cy="72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48571" y="3013876"/>
            <a:ext cx="1380952" cy="38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48571" y="4767791"/>
            <a:ext cx="1352380" cy="3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48571" y="5635673"/>
            <a:ext cx="1342857" cy="3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60010" y="2852420"/>
            <a:ext cx="1437640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2097894"/>
            <a:ext cx="3476190" cy="32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857" y="2899378"/>
            <a:ext cx="2057142" cy="31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2857" y="3643614"/>
            <a:ext cx="2285714" cy="37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370" y="4220845"/>
            <a:ext cx="5607050" cy="82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2040900"/>
            <a:ext cx="5733333" cy="353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1904" y="2842576"/>
            <a:ext cx="2514285" cy="324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1904" y="3596532"/>
            <a:ext cx="2285714" cy="372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9515" y="4292600"/>
            <a:ext cx="5793105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60" y="764355"/>
            <a:ext cx="10800000" cy="269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 r="6886" b="-1640"/>
          <a:stretch>
            <a:fillRect/>
          </a:stretch>
        </p:blipFill>
        <p:spPr>
          <a:xfrm>
            <a:off x="7248525" y="2708910"/>
            <a:ext cx="2623820" cy="377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