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95095" y="2847975"/>
            <a:ext cx="940117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2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62685"/>
            <a:ext cx="8615045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1844675"/>
            <a:ext cx="861377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2677795"/>
            <a:ext cx="863346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79425" y="3476625"/>
            <a:ext cx="8957310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4374518"/>
            <a:ext cx="2742857" cy="42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6" grpId="0" bldLvl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5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2162831"/>
            <a:ext cx="485714" cy="342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81904" y="2162831"/>
            <a:ext cx="257142" cy="35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58095" y="2124724"/>
            <a:ext cx="504761" cy="4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53333" y="3029756"/>
            <a:ext cx="257142" cy="35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20000" y="3029756"/>
            <a:ext cx="495238" cy="33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43809" y="3906208"/>
            <a:ext cx="295238" cy="35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48571" y="3868102"/>
            <a:ext cx="504761" cy="4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58095" y="3906208"/>
            <a:ext cx="257142" cy="35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24020" y="4580890"/>
            <a:ext cx="150495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00952" y="5573372"/>
            <a:ext cx="733333" cy="41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1916430"/>
            <a:ext cx="732536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2200" y="3500755"/>
            <a:ext cx="8949690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92200" y="5156835"/>
            <a:ext cx="9843770" cy="148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5445125"/>
            <a:ext cx="8874760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805" y="6165215"/>
            <a:ext cx="881189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2780665"/>
            <a:ext cx="763524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34755" y="2924810"/>
            <a:ext cx="181419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840" y="3757295"/>
            <a:ext cx="440245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51855" y="3716655"/>
            <a:ext cx="311023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780665"/>
            <a:ext cx="932624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9515" y="3572510"/>
            <a:ext cx="7084060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56270" y="3572510"/>
            <a:ext cx="2136140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1860" y="4364990"/>
            <a:ext cx="987171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83615" y="5228590"/>
            <a:ext cx="194246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999740" y="5228590"/>
            <a:ext cx="740156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911860" y="6021070"/>
            <a:ext cx="907859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  <p:bldP spid="18" grpId="0" bldLvl="0" animBg="1"/>
      <p:bldP spid="2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2023-12-14T14:16:56Z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