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7170" y="2757170"/>
            <a:ext cx="6677025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24400"/>
            <a:ext cx="10800000" cy="499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124585"/>
            <a:ext cx="7823200" cy="4866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000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611505" y="3860800"/>
            <a:ext cx="6327775" cy="242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33425"/>
            <a:ext cx="9619615" cy="307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3570" y="3068955"/>
            <a:ext cx="9799320" cy="88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611505" y="4004945"/>
            <a:ext cx="3852545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407670" y="4742180"/>
            <a:ext cx="6257290" cy="168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1904" y="1248251"/>
            <a:ext cx="533333" cy="42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952" y="2181792"/>
            <a:ext cx="561904" cy="352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10476" y="2181792"/>
            <a:ext cx="523809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58095" y="2181792"/>
            <a:ext cx="542857" cy="352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620845"/>
            <a:ext cx="10800000" cy="354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5480" y="1766594"/>
            <a:ext cx="476190" cy="43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85956" y="1814333"/>
            <a:ext cx="561904" cy="35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9290" y="3494765"/>
            <a:ext cx="533333" cy="42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33575" y="3552052"/>
            <a:ext cx="561904" cy="35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9336405" y="3190240"/>
            <a:ext cx="2555875" cy="339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1267910"/>
            <a:ext cx="10800000" cy="354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5013" y="2308632"/>
            <a:ext cx="533333" cy="42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82156" y="4065447"/>
            <a:ext cx="466666" cy="43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77394" y="4122734"/>
            <a:ext cx="552380" cy="35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r="38224"/>
          <a:stretch>
            <a:fillRect/>
          </a:stretch>
        </p:blipFill>
        <p:spPr>
          <a:xfrm>
            <a:off x="9624695" y="1412875"/>
            <a:ext cx="2362200" cy="379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34285" y="1353036"/>
            <a:ext cx="514285" cy="36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7619" y="1353036"/>
            <a:ext cx="295237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77142" y="2162740"/>
            <a:ext cx="476190" cy="43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24761" y="2210369"/>
            <a:ext cx="561904" cy="352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86666" y="3020073"/>
            <a:ext cx="533333" cy="42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67619" y="3953613"/>
            <a:ext cx="561904" cy="352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86666" y="3953613"/>
            <a:ext cx="523809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96190" y="3953613"/>
            <a:ext cx="304761" cy="352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39047" y="4791894"/>
            <a:ext cx="504761" cy="3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700952" y="4829998"/>
            <a:ext cx="295237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815238" y="5687331"/>
            <a:ext cx="485714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396190" y="5696857"/>
            <a:ext cx="295238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311900" y="5516880"/>
            <a:ext cx="396113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110"/>
            <a:ext cx="10800000" cy="5525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980440"/>
            <a:ext cx="8116570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1916430"/>
            <a:ext cx="10273665" cy="160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