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52245" y="2900045"/>
            <a:ext cx="928687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0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58095" y="2201648"/>
            <a:ext cx="847619" cy="36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58095" y="2201648"/>
            <a:ext cx="847618" cy="36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58095" y="3078607"/>
            <a:ext cx="514285" cy="41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t="38160"/>
          <a:stretch>
            <a:fillRect/>
          </a:stretch>
        </p:blipFill>
        <p:spPr>
          <a:xfrm>
            <a:off x="3863975" y="3860800"/>
            <a:ext cx="6708775" cy="224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72380" y="2222900"/>
            <a:ext cx="828571" cy="362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39047" y="2222900"/>
            <a:ext cx="857142" cy="362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86666" y="3101394"/>
            <a:ext cx="504761" cy="420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t="38160"/>
          <a:stretch>
            <a:fillRect/>
          </a:stretch>
        </p:blipFill>
        <p:spPr>
          <a:xfrm>
            <a:off x="2741295" y="3716655"/>
            <a:ext cx="6708775" cy="224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2212713"/>
            <a:ext cx="1342857" cy="353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72380" y="3090757"/>
            <a:ext cx="1009523" cy="419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t="38160"/>
          <a:stretch>
            <a:fillRect/>
          </a:stretch>
        </p:blipFill>
        <p:spPr>
          <a:xfrm>
            <a:off x="3143885" y="3932555"/>
            <a:ext cx="6708775" cy="224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172839" y="3658238"/>
            <a:ext cx="959102" cy="449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03164" y="5384477"/>
            <a:ext cx="765521" cy="343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38922" y="6212366"/>
            <a:ext cx="272772" cy="325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29898" y="6212366"/>
            <a:ext cx="747923" cy="343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84515" y="6165215"/>
            <a:ext cx="1062355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72380" y="1305838"/>
            <a:ext cx="295238" cy="35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72380" y="1887672"/>
            <a:ext cx="295238" cy="35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43809" y="4577460"/>
            <a:ext cx="295238" cy="35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9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2975" y="4250048"/>
            <a:ext cx="1722734" cy="27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36311" y="4226634"/>
            <a:ext cx="2276191" cy="26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45180" y="4929073"/>
            <a:ext cx="1730529" cy="26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51901" y="4866634"/>
            <a:ext cx="2042336" cy="335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52975" y="5600292"/>
            <a:ext cx="1161481" cy="27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51855" y="5445125"/>
            <a:ext cx="296100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091951" y="6255902"/>
            <a:ext cx="2400914" cy="32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377142" y="2783845"/>
            <a:ext cx="3219047" cy="820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40145" y="2564765"/>
            <a:ext cx="3886200" cy="1172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86666" y="4061672"/>
            <a:ext cx="2495238" cy="410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539047" y="4061672"/>
            <a:ext cx="2504761" cy="410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055370" y="4777105"/>
            <a:ext cx="4147185" cy="1210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311900" y="4796790"/>
            <a:ext cx="4296410" cy="123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5" grpId="0" animBg="1"/>
      <p:bldP spid="16" grpId="0" animBg="1"/>
      <p:bldP spid="23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9829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4759" y="5364302"/>
            <a:ext cx="606744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27363" y="5329603"/>
            <a:ext cx="996793" cy="355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10740" y="6029325"/>
            <a:ext cx="333057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4030784"/>
            <a:ext cx="666666" cy="39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10476" y="4030784"/>
            <a:ext cx="676190" cy="39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6666" y="4926503"/>
            <a:ext cx="3600000" cy="333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11900" y="4725035"/>
            <a:ext cx="3624580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670" y="4149090"/>
            <a:ext cx="3937000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1815" y="5085080"/>
            <a:ext cx="4260215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1815" y="6021070"/>
            <a:ext cx="6995160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