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8595" y="2828925"/>
            <a:ext cx="67341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964815"/>
            <a:ext cx="512127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8345" y="2964815"/>
            <a:ext cx="472313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3716655"/>
            <a:ext cx="472313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5274945" y="3729355"/>
            <a:ext cx="472313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992603"/>
            <a:ext cx="5485714" cy="4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22210" y="5011420"/>
            <a:ext cx="370205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9740" y="5840730"/>
            <a:ext cx="297497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944110" y="5805170"/>
            <a:ext cx="297497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452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2195"/>
            <a:ext cx="8084185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904605" y="1052195"/>
            <a:ext cx="1868170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551815" y="1931670"/>
            <a:ext cx="10286365" cy="172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77142" y="4926503"/>
            <a:ext cx="400000" cy="39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6190" y="2107435"/>
            <a:ext cx="990476" cy="41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8571" y="2041144"/>
            <a:ext cx="1057142" cy="44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1731" y="6127987"/>
            <a:ext cx="979316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909320"/>
            <a:ext cx="8206105" cy="54876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03450" y="3840480"/>
            <a:ext cx="1372235" cy="66865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3575685" y="3861435"/>
            <a:ext cx="1372235" cy="66865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2063750" y="3861435"/>
            <a:ext cx="2952115" cy="64770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600190" y="3861435"/>
            <a:ext cx="1372235" cy="66865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6168390" y="3861435"/>
            <a:ext cx="1727835" cy="66865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3685" y="5622925"/>
            <a:ext cx="7911465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2023-12-14T15:45:13Z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