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6595" y="2852420"/>
            <a:ext cx="825817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4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7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564765"/>
            <a:ext cx="9388475" cy="389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4331402"/>
            <a:ext cx="5980952" cy="41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465170" y="3657644"/>
            <a:ext cx="970351" cy="45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7985" y="4364990"/>
            <a:ext cx="1147445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08345" y="4436745"/>
            <a:ext cx="139382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78272" y="6140098"/>
            <a:ext cx="979172" cy="45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1229400"/>
            <a:ext cx="1000000" cy="49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8571" y="2135067"/>
            <a:ext cx="1066666" cy="47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67619" y="3088401"/>
            <a:ext cx="295238" cy="3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095" y="3994069"/>
            <a:ext cx="295238" cy="34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00952" y="3927335"/>
            <a:ext cx="1047619" cy="4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24761" y="4890203"/>
            <a:ext cx="295238" cy="3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3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9020" y="3811052"/>
            <a:ext cx="390693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4761" y="1305565"/>
            <a:ext cx="380952" cy="371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2164684"/>
            <a:ext cx="409523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4761" y="2068970"/>
            <a:ext cx="361904" cy="35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34110"/>
            <a:ext cx="612013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16090" y="1052195"/>
            <a:ext cx="348361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681990" y="1844675"/>
            <a:ext cx="587375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6600190" y="1772285"/>
            <a:ext cx="381762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551815" y="2636520"/>
            <a:ext cx="1021588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623570" y="3500755"/>
            <a:ext cx="612013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