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80770" y="2880995"/>
            <a:ext cx="100298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1052195"/>
            <a:ext cx="634936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46269"/>
            <a:ext cx="4866666" cy="35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19953"/>
            <a:ext cx="2533333" cy="420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3284855"/>
            <a:ext cx="6821170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150"/>
            <a:ext cx="9842500" cy="39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0" b="59433"/>
          <a:stretch>
            <a:fillRect/>
          </a:stretch>
        </p:blipFill>
        <p:spPr>
          <a:xfrm>
            <a:off x="3719830" y="4580890"/>
            <a:ext cx="4089400" cy="20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1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79" y="1122646"/>
            <a:ext cx="5189032" cy="38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579" y="1867015"/>
            <a:ext cx="3294061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5350" y="2611384"/>
            <a:ext cx="912065" cy="301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79" y="3320307"/>
            <a:ext cx="2497111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5040" y="4020369"/>
            <a:ext cx="5959418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79" y="4747015"/>
            <a:ext cx="3267496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79" y="5464800"/>
            <a:ext cx="2665356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4530" y="6041390"/>
            <a:ext cx="6963410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300952" y="5826277"/>
            <a:ext cx="1085714" cy="35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0952" y="2211965"/>
            <a:ext cx="285715" cy="352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6666" y="5884170"/>
            <a:ext cx="1076190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7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1764" y="4605488"/>
            <a:ext cx="317908" cy="30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77142" y="2230937"/>
            <a:ext cx="380952" cy="362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3117449"/>
            <a:ext cx="409523" cy="3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0303" y="4057048"/>
            <a:ext cx="5235983" cy="36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0303" y="4886563"/>
            <a:ext cx="4257730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15" y="5516880"/>
            <a:ext cx="6259195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750" y="3644900"/>
            <a:ext cx="480758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44090" y="4606925"/>
            <a:ext cx="744728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80135" y="2602865"/>
            <a:ext cx="483044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0952" y="3583119"/>
            <a:ext cx="2923809" cy="3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4374079"/>
            <a:ext cx="2504761" cy="37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5136449"/>
            <a:ext cx="2742857" cy="3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3015" y="5917565"/>
            <a:ext cx="947166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