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533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5" y="2981325"/>
            <a:ext cx="542925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657350"/>
            <a:ext cx="106870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0371" y="3235570"/>
            <a:ext cx="2133605" cy="20837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90287" y="3068516"/>
            <a:ext cx="1535727" cy="1389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6287" y="3103684"/>
            <a:ext cx="2001721" cy="20486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48088" y="3121270"/>
            <a:ext cx="1711574" cy="19694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0369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1570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58403" y="2980591"/>
            <a:ext cx="524611" cy="316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32126" y="2936629"/>
            <a:ext cx="524611" cy="316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09134" y="2971798"/>
            <a:ext cx="524611" cy="316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38895" y="2936629"/>
            <a:ext cx="524611" cy="316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6291" y="1837591"/>
            <a:ext cx="3932986" cy="37563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254365" y="4935414"/>
            <a:ext cx="5339866" cy="3839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98681" y="5952392"/>
            <a:ext cx="2107227" cy="3429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233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781175"/>
            <a:ext cx="1116330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7812" y="3305907"/>
            <a:ext cx="9756534" cy="18024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327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966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3531" y="3314700"/>
            <a:ext cx="6805246" cy="808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7492" y="4290644"/>
            <a:ext cx="9697915" cy="1837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039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876425"/>
            <a:ext cx="10763250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5588" y="2910253"/>
            <a:ext cx="9967550" cy="2022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363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743075"/>
            <a:ext cx="1085850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796" y="3042138"/>
            <a:ext cx="10037889" cy="21277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2421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1085850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4043" y="2910253"/>
            <a:ext cx="9888419" cy="22772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508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87755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16266" y="2285999"/>
            <a:ext cx="3760180" cy="2110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7473" y="4642339"/>
            <a:ext cx="4788881" cy="20925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330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5781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11391900" cy="4019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85999" y="3376246"/>
            <a:ext cx="870439" cy="395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36168" y="3393831"/>
            <a:ext cx="870439" cy="395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89285" y="4088424"/>
            <a:ext cx="430824" cy="395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03885" y="4079632"/>
            <a:ext cx="430824" cy="395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72200" y="4026878"/>
            <a:ext cx="430824" cy="395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95493" y="3930162"/>
            <a:ext cx="430824" cy="3253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258300" y="4114801"/>
            <a:ext cx="430824" cy="3253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32085" y="5301763"/>
            <a:ext cx="430824" cy="3253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763108" y="5301763"/>
            <a:ext cx="430824" cy="3253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866900"/>
            <a:ext cx="1097280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64167" y="1872759"/>
            <a:ext cx="351694" cy="6506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50874" y="2039816"/>
            <a:ext cx="445480" cy="38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51082" y="3256085"/>
            <a:ext cx="445480" cy="38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85789" y="3238500"/>
            <a:ext cx="688733" cy="38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80842" y="3959469"/>
            <a:ext cx="688733" cy="38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96805" y="3897924"/>
            <a:ext cx="445480" cy="38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62897" y="3950678"/>
            <a:ext cx="445480" cy="38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11205" y="4610101"/>
            <a:ext cx="445480" cy="38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125805" y="4610101"/>
            <a:ext cx="635980" cy="38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111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524000"/>
            <a:ext cx="108775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29804" y="2110154"/>
            <a:ext cx="1166450" cy="6945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44865" y="3525716"/>
            <a:ext cx="867511" cy="38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38596" y="3516924"/>
            <a:ext cx="867511" cy="38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57043" y="4897316"/>
            <a:ext cx="647704" cy="38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66436" y="4941277"/>
            <a:ext cx="647704" cy="38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388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1129665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3312" y="2171700"/>
            <a:ext cx="445480" cy="38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3312" y="2708031"/>
            <a:ext cx="445480" cy="38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10897" y="3244362"/>
            <a:ext cx="445480" cy="38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93312" y="3798277"/>
            <a:ext cx="445480" cy="38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002104" y="4334608"/>
            <a:ext cx="445480" cy="38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984519" y="5037993"/>
            <a:ext cx="445480" cy="38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204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1030605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2388" y="2039816"/>
            <a:ext cx="445480" cy="38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41319" y="4299439"/>
            <a:ext cx="445480" cy="38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77650" y="5460024"/>
            <a:ext cx="445480" cy="38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164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857375"/>
            <a:ext cx="1091565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18589" y="2681656"/>
            <a:ext cx="445480" cy="38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79373" y="4123594"/>
            <a:ext cx="445480" cy="38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217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6330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75788" y="2479431"/>
            <a:ext cx="445480" cy="38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64012" y="2444262"/>
            <a:ext cx="445480" cy="38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61027" y="2435469"/>
            <a:ext cx="594949" cy="38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85580" y="2444261"/>
            <a:ext cx="955435" cy="38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07672" y="3279532"/>
            <a:ext cx="445480" cy="38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88165" y="3191608"/>
            <a:ext cx="366351" cy="5890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01702" y="3297118"/>
            <a:ext cx="445480" cy="38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257081" y="3200400"/>
            <a:ext cx="366351" cy="5890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74525" y="4941280"/>
            <a:ext cx="2494090" cy="122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342177" y="4897319"/>
            <a:ext cx="3127137" cy="1714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76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950" y="1885950"/>
            <a:ext cx="9182100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03125" y="2751992"/>
            <a:ext cx="3443659" cy="2347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90587" y="2734407"/>
            <a:ext cx="2546843" cy="12836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80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2024-11-29T02:36:43Z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