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00375"/>
            <a:ext cx="56292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429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1716" y="4519245"/>
            <a:ext cx="4304638" cy="1354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6954" y="4554414"/>
            <a:ext cx="2933037" cy="1239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7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19325"/>
            <a:ext cx="109537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839" y="2945422"/>
            <a:ext cx="4981645" cy="16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2575"/>
            <a:ext cx="11210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100" y="3033345"/>
            <a:ext cx="10133937" cy="233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1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85950"/>
            <a:ext cx="110204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254" y="2989384"/>
            <a:ext cx="5772953" cy="1776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8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1600"/>
            <a:ext cx="1100137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047" y="2892668"/>
            <a:ext cx="6660975" cy="1485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085" y="4589584"/>
            <a:ext cx="10415291" cy="835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3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246" y="2303584"/>
            <a:ext cx="7267645" cy="1723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247" y="4633545"/>
            <a:ext cx="9632775" cy="1784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3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85925"/>
            <a:ext cx="10934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462" y="3112476"/>
            <a:ext cx="7381945" cy="2215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27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1277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5732" y="2145322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4671" y="2139461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4363" y="2921976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3124" y="2921976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9408" y="3423139"/>
            <a:ext cx="6616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1124" y="4047393"/>
            <a:ext cx="406715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0747" y="4021016"/>
            <a:ext cx="41550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27230" y="4038600"/>
            <a:ext cx="907877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3870" y="1459523"/>
            <a:ext cx="123612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531" y="2031022"/>
            <a:ext cx="139438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8008" y="2031021"/>
            <a:ext cx="1394384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8401" y="3191605"/>
            <a:ext cx="84046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5763" y="3754313"/>
            <a:ext cx="84046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2932" y="4299436"/>
            <a:ext cx="84046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9694" y="5468813"/>
            <a:ext cx="55911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4348" y="5477604"/>
            <a:ext cx="559113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8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248" y="1907930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7964" y="1872761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7095" y="2989384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2563" y="4695092"/>
            <a:ext cx="89322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3071" y="5934808"/>
            <a:ext cx="734960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4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872490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192288"/>
            <a:ext cx="22764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66800" y="2892669"/>
            <a:ext cx="142076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1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0487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916832"/>
            <a:ext cx="11620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725144"/>
            <a:ext cx="10887075" cy="130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35717" y="1881552"/>
            <a:ext cx="4711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4510" y="2734406"/>
            <a:ext cx="4711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5717" y="3385037"/>
            <a:ext cx="4711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62093" y="3991707"/>
            <a:ext cx="4711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0693" y="5442438"/>
            <a:ext cx="47119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1409" y="2083777"/>
            <a:ext cx="45360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2955" y="3217985"/>
            <a:ext cx="45360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2932" y="5029200"/>
            <a:ext cx="45360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8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347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9701" y="1371599"/>
            <a:ext cx="409645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1908" y="4387360"/>
            <a:ext cx="409645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4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5540" y="3815860"/>
            <a:ext cx="778922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3325" y="2839914"/>
            <a:ext cx="1192160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9371" y="3807068"/>
            <a:ext cx="104269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4063" y="2866291"/>
            <a:ext cx="141196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8024" y="3754314"/>
            <a:ext cx="141196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4939" y="2848706"/>
            <a:ext cx="1411968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21778" y="4554414"/>
            <a:ext cx="119215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0570" y="5249006"/>
            <a:ext cx="1192159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32994" y="5257799"/>
            <a:ext cx="1042691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30109" y="4536830"/>
            <a:ext cx="1288876" cy="40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2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2024-11-29T00:41:34Z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