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61770" y="2804795"/>
            <a:ext cx="926782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3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4220845"/>
            <a:ext cx="2011680" cy="2011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47185" y="4220845"/>
            <a:ext cx="2011680" cy="20116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11900" y="4220845"/>
            <a:ext cx="2011680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3356610"/>
            <a:ext cx="6393815" cy="319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5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41885" y="2951570"/>
            <a:ext cx="212842" cy="254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69670" y="5171713"/>
            <a:ext cx="205977" cy="254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62804" y="5728467"/>
            <a:ext cx="212842" cy="261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07555" y="6285221"/>
            <a:ext cx="205977" cy="254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567619" y="4164189"/>
            <a:ext cx="295238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00952" y="5088495"/>
            <a:ext cx="523809" cy="343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91428" y="5088495"/>
            <a:ext cx="295238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29523" y="1257932"/>
            <a:ext cx="1028572" cy="419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96190" y="3078370"/>
            <a:ext cx="2152380" cy="447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05714" y="5832855"/>
            <a:ext cx="419047" cy="457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05714" y="4216262"/>
            <a:ext cx="295238" cy="343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5132289"/>
            <a:ext cx="304761" cy="353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836295"/>
            <a:ext cx="8865870" cy="577786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865630" y="3671570"/>
            <a:ext cx="4014470" cy="162941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3863975" y="3671570"/>
            <a:ext cx="4014470" cy="162941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H="1">
            <a:off x="2207895" y="3716655"/>
            <a:ext cx="3799205" cy="158432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4151630" y="3716655"/>
            <a:ext cx="3888740" cy="15849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1904" y="5490892"/>
            <a:ext cx="466666" cy="476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1428" y="3549822"/>
            <a:ext cx="476190" cy="467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29523" y="3549822"/>
            <a:ext cx="476191" cy="477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05714" y="1544155"/>
            <a:ext cx="1076190" cy="49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00952" y="3041297"/>
            <a:ext cx="542857" cy="49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67619" y="4824516"/>
            <a:ext cx="1057142" cy="49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