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19325" y="2781300"/>
            <a:ext cx="7753350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1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2821554"/>
            <a:ext cx="2723809" cy="409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21810" y="2774950"/>
            <a:ext cx="5912485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27760" y="3572510"/>
            <a:ext cx="6889750" cy="854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8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271905" y="2708910"/>
            <a:ext cx="9333230" cy="720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67790" y="3615690"/>
            <a:ext cx="5699125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377430" y="3606165"/>
            <a:ext cx="3093720" cy="577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43489" y="4379120"/>
            <a:ext cx="8695238" cy="429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62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27760" y="6165215"/>
            <a:ext cx="6098540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996565"/>
            <a:ext cx="5446395" cy="3128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7934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4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53333" y="1276899"/>
            <a:ext cx="1628571" cy="457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67619" y="1286427"/>
            <a:ext cx="2161905" cy="457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210652"/>
            <a:ext cx="1114285" cy="4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72380" y="2210652"/>
            <a:ext cx="2123809" cy="457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62857" y="3134877"/>
            <a:ext cx="2114285" cy="457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67619" y="5002383"/>
            <a:ext cx="542857" cy="42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91428" y="4386695"/>
            <a:ext cx="295238" cy="362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05714" y="4396233"/>
            <a:ext cx="295238" cy="35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20000" y="4386695"/>
            <a:ext cx="295238" cy="362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29523" y="4386695"/>
            <a:ext cx="542857" cy="362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43809" y="4386695"/>
            <a:ext cx="533333" cy="35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5415" y="1196340"/>
            <a:ext cx="1560830" cy="769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24761" y="1286591"/>
            <a:ext cx="1057142" cy="486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10476" y="2211301"/>
            <a:ext cx="1038095" cy="495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31990" y="1988820"/>
            <a:ext cx="1411605" cy="838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15415" y="3860800"/>
            <a:ext cx="1918335" cy="968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3562476"/>
            <a:ext cx="276190" cy="32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91428" y="4619619"/>
            <a:ext cx="704761" cy="31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0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77142" y="2163221"/>
            <a:ext cx="7666666" cy="495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9515" y="2924810"/>
            <a:ext cx="7418705" cy="862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34285" y="5022152"/>
            <a:ext cx="552380" cy="352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3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48571" y="4081730"/>
            <a:ext cx="800000" cy="362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77142" y="4081730"/>
            <a:ext cx="561904" cy="362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10476" y="4081730"/>
            <a:ext cx="542856" cy="362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39047" y="4091269"/>
            <a:ext cx="285714" cy="352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253333" y="4081730"/>
            <a:ext cx="295238" cy="352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3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333" y="2898246"/>
            <a:ext cx="2552380" cy="333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43809" y="2898246"/>
            <a:ext cx="2533333" cy="333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96190" y="2898246"/>
            <a:ext cx="2333333" cy="333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4285" y="3670652"/>
            <a:ext cx="2333333" cy="333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96190" y="3670652"/>
            <a:ext cx="2323809" cy="333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05714" y="3622973"/>
            <a:ext cx="1800000" cy="419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63015" y="5939790"/>
            <a:ext cx="8456930" cy="55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2023-12-14T14:40:06Z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