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0175" y="2781300"/>
            <a:ext cx="939165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4396" y="2970947"/>
            <a:ext cx="5453912" cy="35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4927" y="3785684"/>
            <a:ext cx="5463381" cy="35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3333" y="4609894"/>
            <a:ext cx="5889468" cy="35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3030" y="5396230"/>
            <a:ext cx="8768080" cy="1312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3088488"/>
            <a:ext cx="4895238" cy="381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1905" y="3860800"/>
            <a:ext cx="7152640" cy="1114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862857" y="5863520"/>
            <a:ext cx="523809" cy="352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58095" y="5863520"/>
            <a:ext cx="552380" cy="352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81904" y="5863520"/>
            <a:ext cx="571428" cy="352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05714" y="5863520"/>
            <a:ext cx="571428" cy="352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48571" y="5863520"/>
            <a:ext cx="552380" cy="352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3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680210"/>
            <a:ext cx="8357235" cy="505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34285" y="2078760"/>
            <a:ext cx="1371428" cy="477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6666" y="4769335"/>
            <a:ext cx="2761904" cy="410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91428" y="4759794"/>
            <a:ext cx="5733333" cy="438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714" y="5589864"/>
            <a:ext cx="6142857" cy="429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1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104380" y="4364990"/>
            <a:ext cx="180276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59103" y="6184669"/>
            <a:ext cx="269034" cy="321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48571" y="3059402"/>
            <a:ext cx="819047" cy="36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00952" y="4860859"/>
            <a:ext cx="533333" cy="352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1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86666" y="2673821"/>
            <a:ext cx="247619" cy="353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72380" y="2673821"/>
            <a:ext cx="552380" cy="353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619" y="2183265"/>
            <a:ext cx="1076190" cy="48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48571" y="2183265"/>
            <a:ext cx="1123809" cy="48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20000" y="3948388"/>
            <a:ext cx="3247619" cy="400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04380" y="3538220"/>
            <a:ext cx="3506470" cy="118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55595" y="5156835"/>
            <a:ext cx="2376170" cy="85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040370" y="4868545"/>
            <a:ext cx="1868170" cy="1235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737173"/>
            <a:ext cx="3514285" cy="410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0000" y="2737173"/>
            <a:ext cx="3933333" cy="410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43809" y="3624531"/>
            <a:ext cx="1428571" cy="333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81904" y="3624531"/>
            <a:ext cx="1657142" cy="333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