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4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1675" y="2861945"/>
            <a:ext cx="82486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200676"/>
            <a:ext cx="542857" cy="42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238" y="2182081"/>
            <a:ext cx="552380" cy="352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8960485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2997200"/>
            <a:ext cx="7880985" cy="37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040" y="3068955"/>
            <a:ext cx="6109970" cy="357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621030"/>
            <a:ext cx="771715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284855"/>
            <a:ext cx="7717155" cy="347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1052195"/>
            <a:ext cx="8486775" cy="84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088873"/>
            <a:ext cx="5104761" cy="391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2852420"/>
            <a:ext cx="6713220" cy="83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20000" y="4053897"/>
            <a:ext cx="990476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5238" y="4053897"/>
            <a:ext cx="980952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91428" y="4053897"/>
            <a:ext cx="904761" cy="47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0485"/>
            <a:ext cx="2603500" cy="256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300" y="1340485"/>
            <a:ext cx="2978150" cy="26117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3860" y="1269365"/>
            <a:ext cx="3141980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81904" y="3518467"/>
            <a:ext cx="990476" cy="46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86666" y="3508929"/>
            <a:ext cx="904761" cy="48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53333" y="3528004"/>
            <a:ext cx="1438095" cy="42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24585"/>
            <a:ext cx="2548255" cy="22967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315" y="1214755"/>
            <a:ext cx="3005455" cy="2116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245" y="1268730"/>
            <a:ext cx="304800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2121" y="5029358"/>
            <a:ext cx="696888" cy="38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7070" y="5083698"/>
            <a:ext cx="280565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2595873"/>
            <a:ext cx="990476" cy="487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7619" y="4702318"/>
            <a:ext cx="561904" cy="362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4345"/>
            <a:ext cx="10800000" cy="489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5855" y="1894108"/>
            <a:ext cx="1561904" cy="48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61569" y="1960788"/>
            <a:ext cx="561904" cy="36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6807" y="3894505"/>
            <a:ext cx="1580952" cy="48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61569" y="3961185"/>
            <a:ext cx="561904" cy="3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r="17551" b="49711"/>
          <a:stretch>
            <a:fillRect/>
          </a:stretch>
        </p:blipFill>
        <p:spPr>
          <a:xfrm>
            <a:off x="3215640" y="4437380"/>
            <a:ext cx="8400415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1988820"/>
            <a:ext cx="633730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