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85620" y="2842895"/>
            <a:ext cx="862012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2059728"/>
            <a:ext cx="2933333" cy="39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24761" y="3777194"/>
            <a:ext cx="3209523" cy="37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4761" y="4635927"/>
            <a:ext cx="2495238" cy="343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24761" y="5427870"/>
            <a:ext cx="2695238" cy="400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110476" y="5582258"/>
            <a:ext cx="295237" cy="352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4285" y="1581719"/>
            <a:ext cx="295238" cy="352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29523" y="3067910"/>
            <a:ext cx="533334" cy="352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53333" y="5201928"/>
            <a:ext cx="1352380" cy="400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3438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0267" y="1931514"/>
            <a:ext cx="3730727" cy="383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265" y="2707640"/>
            <a:ext cx="4333875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2565" y="4377916"/>
            <a:ext cx="2243909" cy="346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06480" y="5208598"/>
            <a:ext cx="1140197" cy="30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30630" y="5956935"/>
            <a:ext cx="4317365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986666" y="3963523"/>
            <a:ext cx="685714" cy="352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81904" y="2134419"/>
            <a:ext cx="561904" cy="35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238" y="2963357"/>
            <a:ext cx="771428" cy="400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62857" y="4735570"/>
            <a:ext cx="1085714" cy="362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43809" y="4697458"/>
            <a:ext cx="1076190" cy="400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10586" y="2043414"/>
            <a:ext cx="768223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47302" y="2821793"/>
            <a:ext cx="685914" cy="40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00974" y="3664273"/>
            <a:ext cx="438985" cy="39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92295" y="5312604"/>
            <a:ext cx="1353537" cy="44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00974" y="6145926"/>
            <a:ext cx="1316955" cy="457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24761" y="4076761"/>
            <a:ext cx="361904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2919114"/>
            <a:ext cx="380952" cy="362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53333" y="2135844"/>
            <a:ext cx="361905" cy="352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4030213"/>
            <a:ext cx="2904761" cy="381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4830494"/>
            <a:ext cx="4285714" cy="381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354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56"/>
          <a:stretch>
            <a:fillRect/>
          </a:stretch>
        </p:blipFill>
        <p:spPr>
          <a:xfrm>
            <a:off x="5668010" y="3284855"/>
            <a:ext cx="5473065" cy="307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