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5170" y="2895600"/>
            <a:ext cx="82010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859"/>
            <a:ext cx="4733333" cy="34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1230" y="1898650"/>
            <a:ext cx="6597650" cy="101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71862"/>
            <a:ext cx="3961904" cy="34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073474"/>
            <a:ext cx="2990476" cy="41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827371"/>
            <a:ext cx="7800000" cy="45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1860" y="1052195"/>
            <a:ext cx="6518910" cy="109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525893"/>
            <a:ext cx="2580952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317139"/>
            <a:ext cx="2209523" cy="35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3932555"/>
            <a:ext cx="5896610" cy="83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1965"/>
            <a:ext cx="10800000" cy="521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1" b="86850"/>
          <a:stretch>
            <a:fillRect/>
          </a:stretch>
        </p:blipFill>
        <p:spPr>
          <a:xfrm>
            <a:off x="1631950" y="5805170"/>
            <a:ext cx="7345045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4" r="31019"/>
          <a:stretch>
            <a:fillRect/>
          </a:stretch>
        </p:blipFill>
        <p:spPr>
          <a:xfrm>
            <a:off x="720090" y="1052195"/>
            <a:ext cx="6528435" cy="49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196340"/>
            <a:ext cx="6104255" cy="99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12260" y="2413996"/>
            <a:ext cx="3605461" cy="717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616" y="3248779"/>
            <a:ext cx="2069801" cy="308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6616" y="3924953"/>
            <a:ext cx="3438541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6616" y="4617823"/>
            <a:ext cx="6259481" cy="35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6616" y="5335736"/>
            <a:ext cx="1435507" cy="34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8" r="10480" b="52354"/>
          <a:stretch>
            <a:fillRect/>
          </a:stretch>
        </p:blipFill>
        <p:spPr>
          <a:xfrm>
            <a:off x="7608570" y="1437005"/>
            <a:ext cx="201612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672380" y="5845351"/>
            <a:ext cx="295238" cy="362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229438"/>
            <a:ext cx="1676190" cy="44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7870" y="2068195"/>
            <a:ext cx="1409065" cy="115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411748"/>
            <a:ext cx="419047" cy="44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603593"/>
            <a:ext cx="2628571" cy="45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34285" y="4566604"/>
            <a:ext cx="1942857" cy="93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3095963"/>
            <a:ext cx="295238" cy="35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4896094"/>
            <a:ext cx="561904" cy="342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2857" y="3119974"/>
            <a:ext cx="552380" cy="34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20055" y="2564765"/>
            <a:ext cx="3519805" cy="11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4761" y="3963139"/>
            <a:ext cx="2057142" cy="342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24761" y="4772842"/>
            <a:ext cx="2057142" cy="37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11675" y="1196340"/>
            <a:ext cx="4503420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8165" y="2420620"/>
            <a:ext cx="2476500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72380" y="3413727"/>
            <a:ext cx="2752381" cy="38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00952" y="1258284"/>
            <a:ext cx="4552380" cy="83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72380" y="2584735"/>
            <a:ext cx="2742857" cy="34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72380" y="3395874"/>
            <a:ext cx="2752381" cy="38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