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76475" y="2857500"/>
            <a:ext cx="7639050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71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970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90793" y="3198770"/>
            <a:ext cx="720697" cy="250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71488" y="3790860"/>
            <a:ext cx="740002" cy="250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658097" y="4382949"/>
            <a:ext cx="366783" cy="238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471488" y="4981474"/>
            <a:ext cx="740002" cy="250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368165" y="5516880"/>
            <a:ext cx="1155065" cy="331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471488" y="6159217"/>
            <a:ext cx="740002" cy="250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6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2907376"/>
            <a:ext cx="9533333" cy="438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3736824"/>
            <a:ext cx="3123809" cy="429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062857" y="3736824"/>
            <a:ext cx="6171428" cy="429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4585339"/>
            <a:ext cx="2095238" cy="400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1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631950" y="5516880"/>
            <a:ext cx="2872105" cy="629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44695" y="5412740"/>
            <a:ext cx="4194175" cy="819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1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9262857" y="4936032"/>
            <a:ext cx="495238" cy="343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5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95550" y="2060575"/>
            <a:ext cx="1353185" cy="702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5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86666" y="1172029"/>
            <a:ext cx="1038095" cy="428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10476" y="2953242"/>
            <a:ext cx="476190" cy="447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86666" y="4743981"/>
            <a:ext cx="476190" cy="457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51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41245" y="4729480"/>
            <a:ext cx="2687320" cy="558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41245" y="5581015"/>
            <a:ext cx="4655185" cy="516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028565" y="4796790"/>
            <a:ext cx="6018530" cy="558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7031990" y="5661025"/>
            <a:ext cx="4022725" cy="558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2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96365" y="3032125"/>
            <a:ext cx="2748915" cy="689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24020" y="3069590"/>
            <a:ext cx="6431280" cy="610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199515" y="3860800"/>
            <a:ext cx="2742565" cy="610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3935730" y="3860800"/>
            <a:ext cx="6431280" cy="610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3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86840" y="2122805"/>
            <a:ext cx="3203575" cy="691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655820" y="2122805"/>
            <a:ext cx="5531485" cy="691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271905" y="2996565"/>
            <a:ext cx="3546475" cy="691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4818380" y="2996565"/>
            <a:ext cx="4766945" cy="691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4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96365" y="2002155"/>
            <a:ext cx="2833370" cy="846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368165" y="2060575"/>
            <a:ext cx="6147435" cy="691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1271905" y="2924810"/>
            <a:ext cx="3526155" cy="991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4799965" y="3068955"/>
            <a:ext cx="4279900" cy="847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7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15238" y="3538657"/>
            <a:ext cx="704761" cy="333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768840" y="4580890"/>
            <a:ext cx="823595" cy="1082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96190" y="4931713"/>
            <a:ext cx="466666" cy="314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72380" y="4941255"/>
            <a:ext cx="228571" cy="305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2023-12-14T14:35:26Z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