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1295" y="2895600"/>
            <a:ext cx="92487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074" y="1266168"/>
            <a:ext cx="3072000" cy="33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074" y="2053779"/>
            <a:ext cx="2541037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5111" y="2869858"/>
            <a:ext cx="4560592" cy="37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074" y="3695426"/>
            <a:ext cx="3271111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074" y="4549462"/>
            <a:ext cx="3185777" cy="35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074" y="5356052"/>
            <a:ext cx="4342518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074" y="6153153"/>
            <a:ext cx="3233185" cy="41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1428" y="4057938"/>
            <a:ext cx="4390476" cy="38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4886569"/>
            <a:ext cx="5761904" cy="38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690" y="5715000"/>
            <a:ext cx="77323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0395"/>
            <a:ext cx="9752965" cy="405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9" b="49737"/>
          <a:stretch>
            <a:fillRect/>
          </a:stretch>
        </p:blipFill>
        <p:spPr>
          <a:xfrm>
            <a:off x="3215640" y="4580890"/>
            <a:ext cx="614426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57754"/>
            <a:ext cx="3561904" cy="34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2057866"/>
            <a:ext cx="2514285" cy="38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15128"/>
            <a:ext cx="2371428" cy="35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15240"/>
            <a:ext cx="2828571" cy="37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534535"/>
            <a:ext cx="690308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7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85966" y="5015533"/>
            <a:ext cx="1104989" cy="31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61876" y="5008749"/>
            <a:ext cx="298279" cy="32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29840" y="5653272"/>
            <a:ext cx="1098210" cy="31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8958" y="5646487"/>
            <a:ext cx="298278" cy="32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06130" y="6324932"/>
            <a:ext cx="1050756" cy="264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238" y="2192550"/>
            <a:ext cx="1057142" cy="36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4881574"/>
            <a:ext cx="1466666" cy="371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279"/>
            <a:ext cx="6038095" cy="4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11192"/>
            <a:ext cx="5580952" cy="4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69241"/>
            <a:ext cx="7171428" cy="82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43885" y="4004945"/>
            <a:ext cx="714756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966335"/>
            <a:ext cx="603250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5714" y="2658243"/>
            <a:ext cx="1619047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3458494"/>
            <a:ext cx="2504761" cy="381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2136060"/>
            <a:ext cx="2752380" cy="38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2975710"/>
            <a:ext cx="2752380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2229402"/>
            <a:ext cx="3885714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8620" y="2924810"/>
            <a:ext cx="384302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9946640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7" b="28593"/>
          <a:stretch>
            <a:fillRect/>
          </a:stretch>
        </p:blipFill>
        <p:spPr>
          <a:xfrm>
            <a:off x="4439920" y="3265805"/>
            <a:ext cx="3394075" cy="348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