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8" r:id="rId12"/>
    <p:sldId id="367" r:id="rId13"/>
    <p:sldId id="366" r:id="rId14"/>
    <p:sldId id="365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62150" y="2800350"/>
            <a:ext cx="8267700" cy="1257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2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29523" y="2060099"/>
            <a:ext cx="457142" cy="410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29523" y="2098277"/>
            <a:ext cx="257142" cy="343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320000" y="2909579"/>
            <a:ext cx="438095" cy="429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015238" y="2919124"/>
            <a:ext cx="457142" cy="419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139047" y="2966848"/>
            <a:ext cx="552380" cy="343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710476" y="3835418"/>
            <a:ext cx="247619" cy="353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8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1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895" y="2618105"/>
            <a:ext cx="4592955" cy="4114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9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7760" y="1916430"/>
            <a:ext cx="9750425" cy="1578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274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4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10476" y="1248417"/>
            <a:ext cx="799999" cy="390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081904" y="2134858"/>
            <a:ext cx="828571" cy="371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72380" y="2935515"/>
            <a:ext cx="1561904" cy="495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53333" y="3821956"/>
            <a:ext cx="1561904" cy="486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186666" y="4765587"/>
            <a:ext cx="819047" cy="390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4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24761" y="3879146"/>
            <a:ext cx="4961904" cy="409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34285" y="4698865"/>
            <a:ext cx="6819047" cy="495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57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985" y="1844675"/>
            <a:ext cx="6816725" cy="4850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8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67619" y="2107435"/>
            <a:ext cx="1009523" cy="410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24761" y="2136060"/>
            <a:ext cx="828571" cy="362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091428" y="3863068"/>
            <a:ext cx="466666" cy="362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891428" y="3853526"/>
            <a:ext cx="457142" cy="419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91428" y="4779050"/>
            <a:ext cx="561904" cy="353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596190" y="4779050"/>
            <a:ext cx="828571" cy="353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2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91428" y="1219728"/>
            <a:ext cx="466666" cy="362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10476" y="1248312"/>
            <a:ext cx="419048" cy="333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00952" y="2124891"/>
            <a:ext cx="542857" cy="352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96190" y="2124891"/>
            <a:ext cx="828571" cy="352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7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2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62857" y="2124891"/>
            <a:ext cx="419047" cy="343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15238" y="2077250"/>
            <a:ext cx="438095" cy="438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939047" y="2134419"/>
            <a:ext cx="533334" cy="352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148571" y="3001469"/>
            <a:ext cx="285714" cy="352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310476" y="2972885"/>
            <a:ext cx="466666" cy="362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691428" y="3878047"/>
            <a:ext cx="257142" cy="343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900952" y="3868519"/>
            <a:ext cx="409523" cy="333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224761" y="4745098"/>
            <a:ext cx="247619" cy="352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2023-12-14T15:40:56Z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