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42820" y="2752725"/>
            <a:ext cx="7705725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3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9047" y="1506120"/>
            <a:ext cx="295238" cy="36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86666" y="1515658"/>
            <a:ext cx="304761" cy="343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43809" y="1515658"/>
            <a:ext cx="285715" cy="35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39047" y="2555286"/>
            <a:ext cx="295238" cy="36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86666" y="2564824"/>
            <a:ext cx="295238" cy="35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43809" y="2564824"/>
            <a:ext cx="295238" cy="343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05714" y="3613990"/>
            <a:ext cx="552380" cy="35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62857" y="3613990"/>
            <a:ext cx="561904" cy="35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10476" y="3613990"/>
            <a:ext cx="561904" cy="35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815" y="4508500"/>
            <a:ext cx="7977505" cy="75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2769870"/>
            <a:ext cx="644779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570" y="3572510"/>
            <a:ext cx="5604510" cy="100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465170" y="4532245"/>
            <a:ext cx="502818" cy="326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82959" y="6157766"/>
            <a:ext cx="767459" cy="35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96190" y="2985252"/>
            <a:ext cx="295238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67619" y="3908983"/>
            <a:ext cx="285714" cy="352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6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628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909089"/>
            <a:ext cx="3209523" cy="372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515" y="2573020"/>
            <a:ext cx="7018020" cy="84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67619" y="5057110"/>
            <a:ext cx="3209523" cy="362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96365" y="5868035"/>
            <a:ext cx="7316470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71905" y="2708910"/>
            <a:ext cx="5891530" cy="125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1905" y="4004945"/>
            <a:ext cx="4674870" cy="106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9515" y="5228590"/>
            <a:ext cx="8035925" cy="7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124380"/>
            <a:ext cx="8352380" cy="27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4248150"/>
            <a:ext cx="9552305" cy="1395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