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14145" y="2838450"/>
            <a:ext cx="9363075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81652"/>
            <a:ext cx="6609523" cy="43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972310"/>
            <a:ext cx="3969385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792095"/>
            <a:ext cx="6689090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602185"/>
            <a:ext cx="5504761" cy="41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4402455"/>
            <a:ext cx="5533390" cy="1032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5588635"/>
            <a:ext cx="7542530" cy="785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655820" y="1981835"/>
            <a:ext cx="286893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animBg="1"/>
      <p:bldP spid="10" grpId="0" bldLvl="0" animBg="1"/>
      <p:bldP spid="12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94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639640" y="2570693"/>
            <a:ext cx="1816609" cy="399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68219" y="3346530"/>
            <a:ext cx="1746137" cy="40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5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9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63077" y="1201135"/>
            <a:ext cx="236768" cy="292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21854" y="1920148"/>
            <a:ext cx="244660" cy="292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09135" y="3358172"/>
            <a:ext cx="457752" cy="300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42000" y="3358172"/>
            <a:ext cx="244660" cy="292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53330" y="4092987"/>
            <a:ext cx="244660" cy="28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24920" y="5531012"/>
            <a:ext cx="662952" cy="292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70877" y="5531012"/>
            <a:ext cx="449860" cy="292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987406" y="6250024"/>
            <a:ext cx="244660" cy="28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86666" y="4569137"/>
            <a:ext cx="523809" cy="343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29523" y="4569137"/>
            <a:ext cx="533333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81904" y="1181636"/>
            <a:ext cx="533333" cy="457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05714" y="1210223"/>
            <a:ext cx="542857" cy="428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34285" y="2077355"/>
            <a:ext cx="733333" cy="4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10476" y="3011189"/>
            <a:ext cx="428571" cy="36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81904" y="2954016"/>
            <a:ext cx="533334" cy="428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15238" y="3821148"/>
            <a:ext cx="733333" cy="4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81904" y="3878321"/>
            <a:ext cx="523809" cy="343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900952" y="3878321"/>
            <a:ext cx="533333" cy="35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3" b="35127"/>
          <a:stretch>
            <a:fillRect/>
          </a:stretch>
        </p:blipFill>
        <p:spPr>
          <a:xfrm>
            <a:off x="4773930" y="4292600"/>
            <a:ext cx="6746240" cy="223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3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052195"/>
            <a:ext cx="9331325" cy="530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40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0360" y="2685415"/>
            <a:ext cx="3315970" cy="109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7805" y="4004945"/>
            <a:ext cx="87312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86330" y="3931920"/>
            <a:ext cx="249872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601470" y="4798060"/>
            <a:ext cx="1439545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601470" y="5518785"/>
            <a:ext cx="3229610" cy="1122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040380" y="4796790"/>
            <a:ext cx="1844040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1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