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68165" y="1700530"/>
            <a:ext cx="362902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72130" y="3356610"/>
            <a:ext cx="5972175" cy="2619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0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238" y="4888736"/>
            <a:ext cx="428571" cy="362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20000" y="4888736"/>
            <a:ext cx="428571" cy="362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05714" y="5041212"/>
            <a:ext cx="409523" cy="57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00952" y="5041212"/>
            <a:ext cx="409523" cy="57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53333" y="5041212"/>
            <a:ext cx="409523" cy="57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72380" y="5041212"/>
            <a:ext cx="409523" cy="57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3796902"/>
            <a:ext cx="8780951" cy="362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9515" y="4364990"/>
            <a:ext cx="8314055" cy="999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8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588538" y="4530726"/>
            <a:ext cx="2319906" cy="339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88538" y="5356203"/>
            <a:ext cx="2319906" cy="339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91485" y="6172509"/>
            <a:ext cx="2090666" cy="348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4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00952" y="1248255"/>
            <a:ext cx="2400000" cy="36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00952" y="2105600"/>
            <a:ext cx="2390475" cy="36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00952" y="2962945"/>
            <a:ext cx="2390475" cy="36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00952" y="3820290"/>
            <a:ext cx="2390475" cy="36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1815" y="4364990"/>
            <a:ext cx="5459095" cy="811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4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042393" y="4127744"/>
            <a:ext cx="1937504" cy="283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67940" y="5445125"/>
            <a:ext cx="2532380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57504" y="6272425"/>
            <a:ext cx="773470" cy="298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1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7850" y="2060575"/>
            <a:ext cx="2118995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56045" y="1988820"/>
            <a:ext cx="3191510" cy="72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58095" y="3111346"/>
            <a:ext cx="295238" cy="353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571" y="3496916"/>
            <a:ext cx="609523" cy="343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77142" y="3496916"/>
            <a:ext cx="609523" cy="343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58095" y="3496916"/>
            <a:ext cx="285714" cy="343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86666" y="3496916"/>
            <a:ext cx="285714" cy="343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31950" y="4292600"/>
            <a:ext cx="8136890" cy="791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24761" y="1201056"/>
            <a:ext cx="285714" cy="353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86666" y="3882931"/>
            <a:ext cx="1609523" cy="353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00952" y="4780071"/>
            <a:ext cx="1609523" cy="353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0952" y="2467552"/>
            <a:ext cx="523809" cy="390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48571" y="3467763"/>
            <a:ext cx="1876190" cy="390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77142" y="4487025"/>
            <a:ext cx="1047619" cy="381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48571" y="5496762"/>
            <a:ext cx="1352380" cy="390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10476" y="1420317"/>
            <a:ext cx="514285" cy="400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2440955"/>
            <a:ext cx="1352380" cy="381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05714" y="3442516"/>
            <a:ext cx="304761" cy="362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9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2791460"/>
            <a:ext cx="7057390" cy="3729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1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908685"/>
            <a:ext cx="6373495" cy="78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3570" y="1772285"/>
            <a:ext cx="10159365" cy="174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