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7870" y="2895600"/>
            <a:ext cx="107156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3376452"/>
            <a:ext cx="1095238" cy="40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77170"/>
            <a:ext cx="4466666" cy="40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21292"/>
            <a:ext cx="4238095" cy="40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84486"/>
            <a:ext cx="4876190" cy="3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119245"/>
            <a:ext cx="10080625" cy="152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0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918238" y="4254143"/>
            <a:ext cx="251789" cy="30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58850" y="5781478"/>
            <a:ext cx="211178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34483" y="6285173"/>
            <a:ext cx="251789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3131348"/>
            <a:ext cx="304761" cy="35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81904" y="3131348"/>
            <a:ext cx="247619" cy="35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001125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130" y="836295"/>
            <a:ext cx="590550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5910" y="1556385"/>
            <a:ext cx="71945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140710"/>
            <a:ext cx="5582920" cy="345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5238" y="2325710"/>
            <a:ext cx="380952" cy="36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0000" y="3041945"/>
            <a:ext cx="380952" cy="362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523" y="3069845"/>
            <a:ext cx="371428" cy="352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2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477895"/>
            <a:ext cx="7090410" cy="325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2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3418205"/>
            <a:ext cx="5752465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