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9700" y="2795270"/>
            <a:ext cx="937260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83615" y="1052195"/>
            <a:ext cx="3721100" cy="1281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570" y="2420620"/>
            <a:ext cx="3362960" cy="124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862269"/>
            <a:ext cx="2828571" cy="38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815" y="4436745"/>
            <a:ext cx="5788660" cy="200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0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194343" y="3451889"/>
            <a:ext cx="316767" cy="30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85050" y="4196649"/>
            <a:ext cx="823595" cy="32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52242" y="4196649"/>
            <a:ext cx="752323" cy="32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5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81904" y="1210422"/>
            <a:ext cx="476190" cy="438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34285" y="1258106"/>
            <a:ext cx="561903" cy="35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91428" y="2154574"/>
            <a:ext cx="523809" cy="362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24761" y="2154574"/>
            <a:ext cx="295238" cy="35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43809" y="3880751"/>
            <a:ext cx="542857" cy="42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24761" y="3937973"/>
            <a:ext cx="561904" cy="362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58095" y="4805830"/>
            <a:ext cx="504761" cy="40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43809" y="4843978"/>
            <a:ext cx="247619" cy="34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72380" y="5730908"/>
            <a:ext cx="495238" cy="333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86666" y="5740445"/>
            <a:ext cx="304761" cy="35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8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780665"/>
            <a:ext cx="8825230" cy="388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9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1844675"/>
            <a:ext cx="7754620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9515" y="4436745"/>
            <a:ext cx="8228965" cy="8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480550" y="4436745"/>
            <a:ext cx="762635" cy="8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911860" y="5300980"/>
            <a:ext cx="9450070" cy="1393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5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86740" y="4063338"/>
            <a:ext cx="562808" cy="50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57930" y="3955597"/>
            <a:ext cx="769722" cy="72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65526" y="4999856"/>
            <a:ext cx="554531" cy="50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