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2981325"/>
            <a:ext cx="60579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43075"/>
            <a:ext cx="109918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8960" y="2823750"/>
            <a:ext cx="4528039" cy="215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1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71625"/>
            <a:ext cx="1093470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1284" y="1696915"/>
            <a:ext cx="4389054" cy="3273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7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28775"/>
            <a:ext cx="108966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2797" y="2171700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8697" y="2162908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3244" y="2162908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8790" y="2725615"/>
            <a:ext cx="515818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1735" y="3297115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4012" y="3235569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6142" y="3244362"/>
            <a:ext cx="4191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4973" y="3763108"/>
            <a:ext cx="533404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9079" y="1638564"/>
            <a:ext cx="3735221" cy="307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96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04950"/>
            <a:ext cx="112776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2982" y="3174024"/>
            <a:ext cx="10011510" cy="1907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89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966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508" y="3652777"/>
            <a:ext cx="1085850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7473" y="1863969"/>
            <a:ext cx="6828695" cy="1714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3850" y="4668715"/>
            <a:ext cx="10081850" cy="2145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77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76450"/>
            <a:ext cx="108585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967" y="3068514"/>
            <a:ext cx="10002718" cy="1837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78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704975"/>
            <a:ext cx="108394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174" y="2734408"/>
            <a:ext cx="10002717" cy="247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4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76400"/>
            <a:ext cx="108585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798" y="2690446"/>
            <a:ext cx="10029094" cy="2497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90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11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014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1828" y="2057400"/>
            <a:ext cx="797173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3974" y="1995853"/>
            <a:ext cx="797173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8590" y="2998176"/>
            <a:ext cx="498234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7643" y="2998176"/>
            <a:ext cx="665287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47989" y="3472961"/>
            <a:ext cx="524611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67197" y="3965330"/>
            <a:ext cx="524611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37236" y="4950068"/>
            <a:ext cx="524611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76951" y="5442437"/>
            <a:ext cx="832341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775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5350" y="1890346"/>
            <a:ext cx="568573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1088" y="4777154"/>
            <a:ext cx="568573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7657" y="5744308"/>
            <a:ext cx="697528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4681" y="5788269"/>
            <a:ext cx="697528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11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8204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8973" y="2180492"/>
            <a:ext cx="568573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8550" y="2127738"/>
            <a:ext cx="568573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24035" y="2637692"/>
            <a:ext cx="568573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3620" y="3112476"/>
            <a:ext cx="568573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61791" y="4097214"/>
            <a:ext cx="463064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15145" y="4079629"/>
            <a:ext cx="463064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22176" y="4571998"/>
            <a:ext cx="463064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33791" y="4615960"/>
            <a:ext cx="463064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49615" y="5125914"/>
            <a:ext cx="463064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31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2204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124" y="3425673"/>
            <a:ext cx="10858500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42782" y="2031022"/>
            <a:ext cx="348764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98820" y="2567353"/>
            <a:ext cx="348764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42781" y="3077307"/>
            <a:ext cx="348764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16404" y="3490546"/>
            <a:ext cx="348764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25196" y="4009292"/>
            <a:ext cx="348764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60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8488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71842" y="1943100"/>
            <a:ext cx="401519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7357" y="2927838"/>
            <a:ext cx="401519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8072" y="4431323"/>
            <a:ext cx="401519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16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81175"/>
            <a:ext cx="109537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6643" y="2039815"/>
            <a:ext cx="392726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7281" y="4211515"/>
            <a:ext cx="392726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07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09750"/>
            <a:ext cx="112204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8211" y="3297115"/>
            <a:ext cx="1861043" cy="1116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98519" y="3094892"/>
            <a:ext cx="2749066" cy="15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00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95425"/>
            <a:ext cx="100584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7619" y="3921368"/>
            <a:ext cx="2836989" cy="1336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1211" y="3833445"/>
            <a:ext cx="4788881" cy="1573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13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2024-11-29T02:45:06Z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