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56995" y="2804795"/>
            <a:ext cx="9477375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7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63395" y="3815715"/>
            <a:ext cx="4915535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85416" y="4617000"/>
            <a:ext cx="1690517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02227" y="3789000"/>
            <a:ext cx="2436863" cy="238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58440" y="5418000"/>
            <a:ext cx="5709992" cy="413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40455" y="6210000"/>
            <a:ext cx="2373918" cy="38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1052645"/>
            <a:ext cx="10800000" cy="5313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4" b="27282"/>
          <a:stretch>
            <a:fillRect/>
          </a:stretch>
        </p:blipFill>
        <p:spPr>
          <a:xfrm>
            <a:off x="6888480" y="548640"/>
            <a:ext cx="4444365" cy="2472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77243"/>
            <a:ext cx="3971428" cy="372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126203"/>
            <a:ext cx="3276190" cy="352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956085"/>
            <a:ext cx="2361904" cy="343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776429"/>
            <a:ext cx="2085714" cy="352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4568190"/>
            <a:ext cx="8074660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367619" y="3928436"/>
            <a:ext cx="952380" cy="495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81904" y="4853514"/>
            <a:ext cx="476190" cy="429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377142" y="4910736"/>
            <a:ext cx="295238" cy="343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10476" y="1238686"/>
            <a:ext cx="552380" cy="352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05714" y="2057793"/>
            <a:ext cx="2019047" cy="495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51630" y="2708910"/>
            <a:ext cx="1661160" cy="753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15238" y="3876972"/>
            <a:ext cx="1019047" cy="457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215238" y="4819898"/>
            <a:ext cx="1257142" cy="371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5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26165" y="2053648"/>
            <a:ext cx="272428" cy="334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24957" y="4489557"/>
            <a:ext cx="632736" cy="378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09712" y="5307389"/>
            <a:ext cx="676676" cy="386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63982" y="5307389"/>
            <a:ext cx="676676" cy="386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38576" y="5289801"/>
            <a:ext cx="887587" cy="457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72380" y="2326537"/>
            <a:ext cx="380952" cy="362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72380" y="1305881"/>
            <a:ext cx="380952" cy="372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7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67619" y="1277152"/>
            <a:ext cx="409523" cy="352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0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580958" y="6285173"/>
            <a:ext cx="2306718" cy="36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2636520"/>
            <a:ext cx="8034020" cy="3399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9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878455"/>
            <a:ext cx="3461385" cy="37369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10" y="3140710"/>
            <a:ext cx="3166110" cy="347472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560" y="3212465"/>
            <a:ext cx="2760345" cy="3119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2023-12-14T15:33:05Z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