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43125" y="2785745"/>
            <a:ext cx="7905750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115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2708910"/>
            <a:ext cx="4636135" cy="81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5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2235" y="3665855"/>
            <a:ext cx="4805045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2852" y="4495106"/>
            <a:ext cx="2515508" cy="326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10053" y="5296660"/>
            <a:ext cx="940986" cy="307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81760" y="6023610"/>
            <a:ext cx="4495165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3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210366" y="4574257"/>
            <a:ext cx="468799" cy="325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74764" y="5332626"/>
            <a:ext cx="513876" cy="406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1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67800" y="1181454"/>
            <a:ext cx="541919" cy="42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74624" y="2866611"/>
            <a:ext cx="541919" cy="42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27867" y="4589851"/>
            <a:ext cx="798617" cy="37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46881" y="6265487"/>
            <a:ext cx="560933" cy="37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7440" y="3974465"/>
            <a:ext cx="3664585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30595" y="3813175"/>
            <a:ext cx="5146675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96190" y="4765544"/>
            <a:ext cx="3380952" cy="400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5" y="764355"/>
            <a:ext cx="10508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331" y="1895949"/>
            <a:ext cx="2650401" cy="39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77946" y="1886673"/>
            <a:ext cx="5662222" cy="417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5133" y="2647253"/>
            <a:ext cx="3289834" cy="40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7315" y="4539615"/>
            <a:ext cx="3226435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04385" y="4473575"/>
            <a:ext cx="5335905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86840" y="5290820"/>
            <a:ext cx="8553450" cy="135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4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6365" y="2413000"/>
            <a:ext cx="272351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79875" y="2204720"/>
            <a:ext cx="6460490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77142" y="3205403"/>
            <a:ext cx="2742857" cy="400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72170" y="3212465"/>
            <a:ext cx="764540" cy="1165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77142" y="3586365"/>
            <a:ext cx="561904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58095" y="4988962"/>
            <a:ext cx="561903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05714" y="4988962"/>
            <a:ext cx="800000" cy="35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23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6365" y="1868170"/>
            <a:ext cx="2735580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71950" y="1910080"/>
            <a:ext cx="5452745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96365" y="6021070"/>
            <a:ext cx="5935980" cy="67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