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8645" y="1781175"/>
            <a:ext cx="5934075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5238" y="1325181"/>
            <a:ext cx="828571" cy="35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0476" y="2270180"/>
            <a:ext cx="552380" cy="36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48571" y="3215178"/>
            <a:ext cx="561904" cy="36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8095" y="1296410"/>
            <a:ext cx="285714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58095" y="1868899"/>
            <a:ext cx="285714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91428" y="2823046"/>
            <a:ext cx="476190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5238" y="3767653"/>
            <a:ext cx="247619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1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7174" y="4020602"/>
            <a:ext cx="275178" cy="26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7983220" cy="267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70" y="2996565"/>
            <a:ext cx="6057265" cy="368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041387"/>
            <a:ext cx="8447619" cy="44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2780665"/>
            <a:ext cx="937831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840" y="3729355"/>
            <a:ext cx="67246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63750" y="3644900"/>
            <a:ext cx="884491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4674870"/>
            <a:ext cx="884491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780665"/>
            <a:ext cx="9767570" cy="7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3734378"/>
            <a:ext cx="8819047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2868255"/>
            <a:ext cx="3895238" cy="4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3706801"/>
            <a:ext cx="7323809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190" y="4612049"/>
            <a:ext cx="1790476" cy="343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3615" y="5228590"/>
            <a:ext cx="6669405" cy="102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1428" y="4726396"/>
            <a:ext cx="933333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4726396"/>
            <a:ext cx="914285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67619" y="4726396"/>
            <a:ext cx="914286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77142" y="4726396"/>
            <a:ext cx="933333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20000" y="4726396"/>
            <a:ext cx="1133333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0395"/>
            <a:ext cx="7684770" cy="26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212465"/>
            <a:ext cx="7684770" cy="347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710" y="3429000"/>
            <a:ext cx="6143625" cy="31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