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43200" y="2828925"/>
            <a:ext cx="670560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0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4596" y="1323952"/>
            <a:ext cx="445734" cy="30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45975" y="2920614"/>
            <a:ext cx="274299" cy="30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65789" y="3710360"/>
            <a:ext cx="505737" cy="317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25887" y="4465770"/>
            <a:ext cx="891469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02911" y="6088184"/>
            <a:ext cx="497165" cy="32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129523" y="5684665"/>
            <a:ext cx="504761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10476" y="5684665"/>
            <a:ext cx="504761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10476" y="5684665"/>
            <a:ext cx="495238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00952" y="5684665"/>
            <a:ext cx="495238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840" y="1915160"/>
            <a:ext cx="8098155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15238" y="1962733"/>
            <a:ext cx="333333" cy="33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96365" y="2658110"/>
            <a:ext cx="8333105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29470" y="2667635"/>
            <a:ext cx="45720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24761" y="3420255"/>
            <a:ext cx="4285714" cy="42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8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5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23911" y="6384806"/>
            <a:ext cx="4636444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988820"/>
            <a:ext cx="5351780" cy="434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9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9515" y="2564765"/>
            <a:ext cx="9495155" cy="166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2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3809" y="1239121"/>
            <a:ext cx="304761" cy="362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35730" y="1916430"/>
            <a:ext cx="5668010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29523" y="2851390"/>
            <a:ext cx="295238" cy="352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29523" y="3652755"/>
            <a:ext cx="542857" cy="352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785"/>
            <a:ext cx="7496175" cy="304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02"/>
          <a:stretch>
            <a:fillRect/>
          </a:stretch>
        </p:blipFill>
        <p:spPr>
          <a:xfrm>
            <a:off x="2783840" y="3789045"/>
            <a:ext cx="4354195" cy="282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95" y="3771900"/>
            <a:ext cx="4570095" cy="284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9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4738" y="1967328"/>
            <a:ext cx="4851525" cy="40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7760" y="5156835"/>
            <a:ext cx="365252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44110" y="5156835"/>
            <a:ext cx="373126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83615" y="6021070"/>
            <a:ext cx="885698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