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5745" y="2852420"/>
            <a:ext cx="66198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5370" y="1052195"/>
            <a:ext cx="4362450" cy="124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478405"/>
            <a:ext cx="2723515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150870"/>
            <a:ext cx="303784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947160"/>
            <a:ext cx="254254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728210"/>
            <a:ext cx="927354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 b="34618"/>
          <a:stretch>
            <a:fillRect/>
          </a:stretch>
        </p:blipFill>
        <p:spPr>
          <a:xfrm>
            <a:off x="911860" y="4580890"/>
            <a:ext cx="6056630" cy="13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114790" cy="387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1370" y="3861435"/>
            <a:ext cx="2906395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715" y="4725035"/>
            <a:ext cx="310515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23570" y="5277485"/>
            <a:ext cx="272605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4008120" y="3932555"/>
            <a:ext cx="393890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4008120" y="4628515"/>
            <a:ext cx="393890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4224020" y="5156835"/>
            <a:ext cx="393890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1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855287" y="3754523"/>
            <a:ext cx="265650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42767" y="4578646"/>
            <a:ext cx="770385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81852" y="5411630"/>
            <a:ext cx="779240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18797" y="6244615"/>
            <a:ext cx="522445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59728" y="6244615"/>
            <a:ext cx="1248555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8095" y="2240617"/>
            <a:ext cx="571428" cy="36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3127696"/>
            <a:ext cx="571428" cy="36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9523" y="4930468"/>
            <a:ext cx="247619" cy="34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37847" y="2045121"/>
            <a:ext cx="1503812" cy="44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6655" y="3631565"/>
            <a:ext cx="7254875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701" y="4613273"/>
            <a:ext cx="1760561" cy="32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20701" y="5392891"/>
            <a:ext cx="2200701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532" y="6200025"/>
            <a:ext cx="5098292" cy="39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72380" y="2259438"/>
            <a:ext cx="1580952" cy="4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4138144"/>
            <a:ext cx="5504761" cy="4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4996437"/>
            <a:ext cx="5066666" cy="41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226" y="2168771"/>
            <a:ext cx="911978" cy="404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7760" y="3789045"/>
            <a:ext cx="855789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93459" y="4743121"/>
            <a:ext cx="3510255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3459" y="5492179"/>
            <a:ext cx="2684312" cy="34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3646" y="6241237"/>
            <a:ext cx="7020510" cy="37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7145" y="3528161"/>
            <a:ext cx="4827272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7750" y="4076700"/>
            <a:ext cx="472567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91995" y="4725035"/>
            <a:ext cx="365633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18959" y="5583454"/>
            <a:ext cx="2694291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9605" y="6092825"/>
            <a:ext cx="723709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4121" y="3479397"/>
            <a:ext cx="3585252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5953" y="4207068"/>
            <a:ext cx="2305431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5953" y="4873369"/>
            <a:ext cx="2524578" cy="350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3615" y="5445125"/>
            <a:ext cx="438023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3615" y="6092825"/>
            <a:ext cx="520763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