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4" r:id="rId5"/>
    <p:sldId id="373" r:id="rId6"/>
    <p:sldId id="372" r:id="rId7"/>
    <p:sldId id="371" r:id="rId8"/>
    <p:sldId id="370" r:id="rId9"/>
    <p:sldId id="369" r:id="rId10"/>
    <p:sldId id="368" r:id="rId11"/>
    <p:sldId id="367" r:id="rId12"/>
    <p:sldId id="366" r:id="rId13"/>
    <p:sldId id="385" r:id="rId14"/>
    <p:sldId id="365" r:id="rId15"/>
    <p:sldId id="364" r:id="rId16"/>
  </p:sldIdLst>
  <p:sldSz cx="12192000" cy="6858000"/>
  <p:notesSz cx="6858000" cy="9144000"/>
  <p:custDataLst>
    <p:tags r:id="rId2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4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tags" Target="../tags/tag3.xml"/><Relationship Id="rId3" Type="http://schemas.openxmlformats.org/officeDocument/2006/relationships/image" Target="../media/image11.png"/><Relationship Id="rId2" Type="http://schemas.openxmlformats.org/officeDocument/2006/relationships/tags" Target="../tags/tag2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66595" y="2290445"/>
            <a:ext cx="8258175" cy="2276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7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62857" y="2183848"/>
            <a:ext cx="457142" cy="410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939047" y="2193390"/>
            <a:ext cx="476190" cy="3530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053333" y="2222016"/>
            <a:ext cx="561904" cy="3530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240145" y="3860800"/>
            <a:ext cx="2937510" cy="708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051"/>
          <a:stretch>
            <a:fillRect/>
          </a:stretch>
        </p:blipFill>
        <p:spPr>
          <a:xfrm>
            <a:off x="720090" y="972185"/>
            <a:ext cx="10800080" cy="2888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091428" y="1267770"/>
            <a:ext cx="457142" cy="4198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910476" y="1248688"/>
            <a:ext cx="438095" cy="438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234285" y="2202786"/>
            <a:ext cx="533333" cy="353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151630" y="2996565"/>
            <a:ext cx="1236980" cy="632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808"/>
          <a:stretch>
            <a:fillRect/>
          </a:stretch>
        </p:blipFill>
        <p:spPr>
          <a:xfrm>
            <a:off x="695325" y="720275"/>
            <a:ext cx="10800080" cy="1844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766"/>
          <a:stretch>
            <a:fillRect/>
          </a:stretch>
        </p:blipFill>
        <p:spPr>
          <a:xfrm>
            <a:off x="647700" y="2448745"/>
            <a:ext cx="10800080" cy="4260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495550" y="2564765"/>
            <a:ext cx="7799705" cy="4056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8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04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23570" y="1196340"/>
            <a:ext cx="7153910" cy="1002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90" y="2420620"/>
            <a:ext cx="5200650" cy="1177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23570" y="3820160"/>
            <a:ext cx="5577840" cy="1145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23570" y="5012690"/>
            <a:ext cx="8711565" cy="889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1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4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8205714" y="4435363"/>
            <a:ext cx="247619" cy="3434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900952" y="4435363"/>
            <a:ext cx="304761" cy="3434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2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15238" y="3277999"/>
            <a:ext cx="542857" cy="352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948571" y="4164189"/>
            <a:ext cx="285715" cy="352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3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671945" y="2852420"/>
            <a:ext cx="1523365" cy="781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919605" y="5588635"/>
            <a:ext cx="3931920" cy="768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5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77142" y="2249657"/>
            <a:ext cx="409523" cy="362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710476" y="4042192"/>
            <a:ext cx="409523" cy="3527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155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188133" y="2109993"/>
            <a:ext cx="332268" cy="323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082364" y="5410176"/>
            <a:ext cx="367243" cy="3326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02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110476" y="2221808"/>
            <a:ext cx="380952" cy="3625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234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57599" y="3933253"/>
            <a:ext cx="3362736" cy="297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39568" y="4700652"/>
            <a:ext cx="3705321" cy="3340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39568" y="5504163"/>
            <a:ext cx="3200459" cy="3159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57599" y="6235448"/>
            <a:ext cx="5382181" cy="3882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6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940" y="2204720"/>
            <a:ext cx="7799705" cy="4056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2023-12-14T14:05:49Z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