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025" y="2838450"/>
            <a:ext cx="95059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698"/>
            <a:ext cx="3457142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67619" y="1238698"/>
            <a:ext cx="3400000" cy="3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067367"/>
            <a:ext cx="3457142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67619" y="2067367"/>
            <a:ext cx="3400000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96036"/>
            <a:ext cx="3790476" cy="3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696335"/>
            <a:ext cx="9700260" cy="230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238" y="3049305"/>
            <a:ext cx="7590476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7760" y="3716655"/>
            <a:ext cx="9545955" cy="16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900689"/>
            <a:ext cx="4809523" cy="35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840" y="4683125"/>
            <a:ext cx="9446260" cy="162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2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044"/>
            <a:ext cx="4161904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91342"/>
            <a:ext cx="4161904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570" y="2852420"/>
            <a:ext cx="6570980" cy="87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2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149090"/>
            <a:ext cx="398081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3753965"/>
            <a:ext cx="380952" cy="3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3058834"/>
            <a:ext cx="361904" cy="343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2765018"/>
            <a:ext cx="380952" cy="362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 b="73297"/>
          <a:stretch>
            <a:fillRect/>
          </a:stretch>
        </p:blipFill>
        <p:spPr>
          <a:xfrm>
            <a:off x="1775460" y="4436745"/>
            <a:ext cx="8040370" cy="116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2924810"/>
            <a:ext cx="593534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560" y="3789045"/>
            <a:ext cx="325501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87805" y="4652645"/>
            <a:ext cx="325501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3"/>
          <a:stretch>
            <a:fillRect/>
          </a:stretch>
        </p:blipFill>
        <p:spPr>
          <a:xfrm>
            <a:off x="720090" y="1844860"/>
            <a:ext cx="10800080" cy="347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3011189"/>
            <a:ext cx="3428571" cy="37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849735"/>
            <a:ext cx="2552380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688280"/>
            <a:ext cx="942857" cy="31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2591212"/>
            <a:ext cx="3676190" cy="4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457967"/>
            <a:ext cx="2542857" cy="34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286623"/>
            <a:ext cx="1409523" cy="33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