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8" r:id="rId5"/>
    <p:sldId id="377" r:id="rId6"/>
    <p:sldId id="376" r:id="rId7"/>
    <p:sldId id="375" r:id="rId8"/>
    <p:sldId id="374" r:id="rId9"/>
    <p:sldId id="372" r:id="rId10"/>
    <p:sldId id="369" r:id="rId11"/>
    <p:sldId id="368" r:id="rId12"/>
    <p:sldId id="367" r:id="rId13"/>
    <p:sldId id="366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9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8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6220" y="2890520"/>
            <a:ext cx="66389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86666" y="1334421"/>
            <a:ext cx="819047" cy="381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55820" y="2996565"/>
            <a:ext cx="2643505" cy="67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96190" y="1229157"/>
            <a:ext cx="285714" cy="35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62857" y="2124445"/>
            <a:ext cx="1057142" cy="35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39047" y="3915023"/>
            <a:ext cx="561904" cy="35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3106110"/>
            <a:ext cx="2600000" cy="371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1905" y="3860800"/>
            <a:ext cx="7063105" cy="1026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1905" y="5085080"/>
            <a:ext cx="4975225" cy="75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1826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4" t="23540"/>
          <a:stretch>
            <a:fillRect/>
          </a:stretch>
        </p:blipFill>
        <p:spPr>
          <a:xfrm>
            <a:off x="1919605" y="2276475"/>
            <a:ext cx="7879080" cy="440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19605" y="2348865"/>
            <a:ext cx="6877050" cy="4331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3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942743" y="4193232"/>
            <a:ext cx="499724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64163" y="5330672"/>
            <a:ext cx="1090308" cy="363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15541" y="5330672"/>
            <a:ext cx="536068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27819" y="6186028"/>
            <a:ext cx="1035793" cy="363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67619" y="2183704"/>
            <a:ext cx="295238" cy="362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72380" y="2193245"/>
            <a:ext cx="285714" cy="353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29523" y="4883803"/>
            <a:ext cx="1304761" cy="353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4285" y="3185623"/>
            <a:ext cx="714285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6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3809" y="3668956"/>
            <a:ext cx="2561904" cy="409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10476" y="3668956"/>
            <a:ext cx="3019046" cy="409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39047" y="4545706"/>
            <a:ext cx="971428" cy="314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34285" y="4545706"/>
            <a:ext cx="980952" cy="314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67715" y="2632710"/>
            <a:ext cx="3810635" cy="109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24761" y="2937796"/>
            <a:ext cx="3019047" cy="41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58095" y="4073377"/>
            <a:ext cx="1419047" cy="33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48571" y="4073377"/>
            <a:ext cx="1657142" cy="33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45" y="692150"/>
            <a:ext cx="8188960" cy="276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356610"/>
            <a:ext cx="8188960" cy="342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705" y="3429000"/>
            <a:ext cx="5804535" cy="328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8938895" cy="226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8"/>
          <a:stretch>
            <a:fillRect/>
          </a:stretch>
        </p:blipFill>
        <p:spPr>
          <a:xfrm>
            <a:off x="1559560" y="2924810"/>
            <a:ext cx="8938895" cy="381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71905" y="2996565"/>
            <a:ext cx="3023235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983615" y="3716655"/>
            <a:ext cx="393192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077595" y="4436745"/>
            <a:ext cx="3837940" cy="139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8599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336800"/>
            <a:ext cx="6877050" cy="4331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