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230E133-BBD8-DE1C-2A7E-08F4A58285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6000" y="3019476"/>
            <a:ext cx="7000000" cy="81904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0BF527-E1AB-5F48-4805-BF1DD4FFCF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741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F63D0D-F15C-57FA-26F0-B75EDCDD60F6}"/>
              </a:ext>
            </a:extLst>
          </p:cNvPr>
          <p:cNvSpPr/>
          <p:nvPr/>
        </p:nvSpPr>
        <p:spPr bwMode="white">
          <a:xfrm>
            <a:off x="1854861" y="3925103"/>
            <a:ext cx="218992" cy="24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960788-6BBF-917B-F063-6F72EF54B607}"/>
              </a:ext>
            </a:extLst>
          </p:cNvPr>
          <p:cNvSpPr/>
          <p:nvPr/>
        </p:nvSpPr>
        <p:spPr bwMode="white">
          <a:xfrm>
            <a:off x="2778438" y="3934648"/>
            <a:ext cx="228513" cy="23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F0B782-718C-9881-39B5-4F9825105E5A}"/>
              </a:ext>
            </a:extLst>
          </p:cNvPr>
          <p:cNvSpPr/>
          <p:nvPr/>
        </p:nvSpPr>
        <p:spPr bwMode="white">
          <a:xfrm>
            <a:off x="3635365" y="3925103"/>
            <a:ext cx="390377" cy="24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978367-6E4B-CF50-4617-D753F5474785}"/>
              </a:ext>
            </a:extLst>
          </p:cNvPr>
          <p:cNvSpPr/>
          <p:nvPr/>
        </p:nvSpPr>
        <p:spPr bwMode="white">
          <a:xfrm>
            <a:off x="7596272" y="3934648"/>
            <a:ext cx="228513" cy="23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B29EF83-3176-8074-920D-70CDEA8E2343}"/>
              </a:ext>
            </a:extLst>
          </p:cNvPr>
          <p:cNvSpPr/>
          <p:nvPr/>
        </p:nvSpPr>
        <p:spPr bwMode="white">
          <a:xfrm>
            <a:off x="8529370" y="3925103"/>
            <a:ext cx="218992" cy="24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B03A5B4-F3FD-1CED-0729-75D32647E8C7}"/>
              </a:ext>
            </a:extLst>
          </p:cNvPr>
          <p:cNvSpPr/>
          <p:nvPr/>
        </p:nvSpPr>
        <p:spPr bwMode="white">
          <a:xfrm>
            <a:off x="9386297" y="3925103"/>
            <a:ext cx="380856" cy="24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A15BFFF4-B5A5-3D49-787F-4FFA2F4FA2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5" y="1988840"/>
            <a:ext cx="4032447" cy="158267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B6581B55-ABC2-A805-A443-74EB5DB663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4073" y="2060848"/>
            <a:ext cx="4320480" cy="14603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47543F-6C32-4CA2-08E3-15BCB9FF43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77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8C303C-6E50-6614-0636-8F5DBD05F941}"/>
              </a:ext>
            </a:extLst>
          </p:cNvPr>
          <p:cNvSpPr/>
          <p:nvPr/>
        </p:nvSpPr>
        <p:spPr bwMode="white">
          <a:xfrm>
            <a:off x="1664433" y="2197984"/>
            <a:ext cx="209471" cy="238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E0FFAD-BE5B-A0D4-1323-11168AA198DD}"/>
              </a:ext>
            </a:extLst>
          </p:cNvPr>
          <p:cNvSpPr/>
          <p:nvPr/>
        </p:nvSpPr>
        <p:spPr bwMode="white">
          <a:xfrm>
            <a:off x="4073350" y="2197984"/>
            <a:ext cx="218992" cy="238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987A13-F4DD-29AE-493B-EFA0A378B31C}"/>
              </a:ext>
            </a:extLst>
          </p:cNvPr>
          <p:cNvSpPr/>
          <p:nvPr/>
        </p:nvSpPr>
        <p:spPr bwMode="white">
          <a:xfrm>
            <a:off x="8538891" y="2713622"/>
            <a:ext cx="228513" cy="24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13CD1E-D07A-2E97-C3F9-202DA9941B9B}"/>
              </a:ext>
            </a:extLst>
          </p:cNvPr>
          <p:cNvSpPr/>
          <p:nvPr/>
        </p:nvSpPr>
        <p:spPr bwMode="white">
          <a:xfrm>
            <a:off x="9395818" y="2713622"/>
            <a:ext cx="390377" cy="238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782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66190D-E23B-9BC9-7A06-F013388FA9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29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18EFD6-452B-BFA5-FCB3-BFC514F5A852}"/>
              </a:ext>
            </a:extLst>
          </p:cNvPr>
          <p:cNvSpPr/>
          <p:nvPr/>
        </p:nvSpPr>
        <p:spPr bwMode="white">
          <a:xfrm>
            <a:off x="1321662" y="3096065"/>
            <a:ext cx="361813" cy="324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3AFFD5-8A38-9AC0-94B5-975051F0B290}"/>
              </a:ext>
            </a:extLst>
          </p:cNvPr>
          <p:cNvSpPr/>
          <p:nvPr/>
        </p:nvSpPr>
        <p:spPr bwMode="white">
          <a:xfrm>
            <a:off x="2559445" y="3086513"/>
            <a:ext cx="361813" cy="334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CB3BCC-0136-CFEE-DDC6-1C4A4BADA378}"/>
              </a:ext>
            </a:extLst>
          </p:cNvPr>
          <p:cNvSpPr/>
          <p:nvPr/>
        </p:nvSpPr>
        <p:spPr bwMode="white">
          <a:xfrm>
            <a:off x="3978136" y="3086513"/>
            <a:ext cx="361813" cy="334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CED634-D5C1-28D8-9432-174ECF4E2446}"/>
              </a:ext>
            </a:extLst>
          </p:cNvPr>
          <p:cNvSpPr/>
          <p:nvPr/>
        </p:nvSpPr>
        <p:spPr bwMode="white">
          <a:xfrm>
            <a:off x="5225440" y="3105616"/>
            <a:ext cx="371335" cy="267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878405-BF7F-05C5-8012-1372EE8C7C24}"/>
              </a:ext>
            </a:extLst>
          </p:cNvPr>
          <p:cNvSpPr/>
          <p:nvPr/>
        </p:nvSpPr>
        <p:spPr bwMode="white">
          <a:xfrm>
            <a:off x="6644130" y="3086513"/>
            <a:ext cx="361813" cy="334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1A9629B-B79B-7279-8244-AAA63B81D1AE}"/>
              </a:ext>
            </a:extLst>
          </p:cNvPr>
          <p:cNvSpPr/>
          <p:nvPr/>
        </p:nvSpPr>
        <p:spPr bwMode="white">
          <a:xfrm>
            <a:off x="8062821" y="3105616"/>
            <a:ext cx="371335" cy="267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58BCEEE-787C-5987-AC01-C7692B69A611}"/>
              </a:ext>
            </a:extLst>
          </p:cNvPr>
          <p:cNvSpPr/>
          <p:nvPr/>
        </p:nvSpPr>
        <p:spPr bwMode="white">
          <a:xfrm>
            <a:off x="9481511" y="3086513"/>
            <a:ext cx="361813" cy="334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18E5D79-7691-1FD3-4E49-0249CCD81C4A}"/>
              </a:ext>
            </a:extLst>
          </p:cNvPr>
          <p:cNvSpPr/>
          <p:nvPr/>
        </p:nvSpPr>
        <p:spPr bwMode="white">
          <a:xfrm>
            <a:off x="10728816" y="3086513"/>
            <a:ext cx="352291" cy="334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208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40C577-37CA-AD71-79CD-D1D9D94C14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87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E64408-98EE-8E83-30F6-11B42A057B56}"/>
              </a:ext>
            </a:extLst>
          </p:cNvPr>
          <p:cNvSpPr/>
          <p:nvPr/>
        </p:nvSpPr>
        <p:spPr bwMode="white">
          <a:xfrm>
            <a:off x="9643375" y="2176903"/>
            <a:ext cx="390377" cy="343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0104FB-BD63-8E51-A2A8-01164D0E148F}"/>
              </a:ext>
            </a:extLst>
          </p:cNvPr>
          <p:cNvSpPr/>
          <p:nvPr/>
        </p:nvSpPr>
        <p:spPr bwMode="white">
          <a:xfrm>
            <a:off x="7510579" y="3634845"/>
            <a:ext cx="2142317" cy="314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353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6F949C-CFC5-79D3-ECC4-D1508F0B26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22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54ECB6-C3E7-E34C-B79A-9AFE3B2D1E57}"/>
              </a:ext>
            </a:extLst>
          </p:cNvPr>
          <p:cNvSpPr/>
          <p:nvPr/>
        </p:nvSpPr>
        <p:spPr bwMode="white">
          <a:xfrm>
            <a:off x="767408" y="4365104"/>
            <a:ext cx="345638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371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2025-01-08T16:40:36Z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