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99F005-792F-4AC6-607F-64D2050D3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476" y="2995666"/>
            <a:ext cx="5619048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4E410-54D8-8D2C-3C0C-4F2C1BD9BE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E2F67-3F7D-C8D8-6542-474AA12C25A2}"/>
              </a:ext>
            </a:extLst>
          </p:cNvPr>
          <p:cNvSpPr/>
          <p:nvPr/>
        </p:nvSpPr>
        <p:spPr bwMode="white">
          <a:xfrm>
            <a:off x="2607052" y="4387992"/>
            <a:ext cx="390377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E392F2-5C3E-2A08-2D2B-CB8988A17346}"/>
              </a:ext>
            </a:extLst>
          </p:cNvPr>
          <p:cNvSpPr/>
          <p:nvPr/>
        </p:nvSpPr>
        <p:spPr bwMode="white">
          <a:xfrm>
            <a:off x="3606801" y="4387992"/>
            <a:ext cx="228513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B84651-3912-B112-3D9E-998B7A8A0640}"/>
              </a:ext>
            </a:extLst>
          </p:cNvPr>
          <p:cNvSpPr/>
          <p:nvPr/>
        </p:nvSpPr>
        <p:spPr bwMode="white">
          <a:xfrm>
            <a:off x="4539899" y="4387992"/>
            <a:ext cx="218992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1AAA33-45F7-30E9-8EB2-4CDB8BDEEF2B}"/>
              </a:ext>
            </a:extLst>
          </p:cNvPr>
          <p:cNvSpPr/>
          <p:nvPr/>
        </p:nvSpPr>
        <p:spPr bwMode="white">
          <a:xfrm>
            <a:off x="7881914" y="4387992"/>
            <a:ext cx="380856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CEE10A-AE18-968E-3348-EF0FE255E16E}"/>
              </a:ext>
            </a:extLst>
          </p:cNvPr>
          <p:cNvSpPr/>
          <p:nvPr/>
        </p:nvSpPr>
        <p:spPr bwMode="white">
          <a:xfrm>
            <a:off x="8881662" y="4387992"/>
            <a:ext cx="218992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8157F7-805B-F568-79CA-ED4DCA09703C}"/>
              </a:ext>
            </a:extLst>
          </p:cNvPr>
          <p:cNvSpPr/>
          <p:nvPr/>
        </p:nvSpPr>
        <p:spPr bwMode="white">
          <a:xfrm>
            <a:off x="9814760" y="4387992"/>
            <a:ext cx="218992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D9B28-0576-B59D-D127-5F7290F1A9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10BE9A-2B5C-133A-B9FD-0D0FBCAF8060}"/>
              </a:ext>
            </a:extLst>
          </p:cNvPr>
          <p:cNvSpPr/>
          <p:nvPr/>
        </p:nvSpPr>
        <p:spPr bwMode="white">
          <a:xfrm>
            <a:off x="1493047" y="3700123"/>
            <a:ext cx="228513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82B7B3-DCBA-4232-9F13-51F24F42EF9C}"/>
              </a:ext>
            </a:extLst>
          </p:cNvPr>
          <p:cNvSpPr/>
          <p:nvPr/>
        </p:nvSpPr>
        <p:spPr bwMode="white">
          <a:xfrm>
            <a:off x="2426146" y="3690600"/>
            <a:ext cx="228513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72E357-D91B-0A47-66DB-4F3816D900D6}"/>
              </a:ext>
            </a:extLst>
          </p:cNvPr>
          <p:cNvSpPr/>
          <p:nvPr/>
        </p:nvSpPr>
        <p:spPr bwMode="white">
          <a:xfrm>
            <a:off x="3283073" y="3700123"/>
            <a:ext cx="380856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732D29-4DC2-107D-C6F8-8F1B75C0EB2F}"/>
              </a:ext>
            </a:extLst>
          </p:cNvPr>
          <p:cNvSpPr/>
          <p:nvPr/>
        </p:nvSpPr>
        <p:spPr bwMode="white">
          <a:xfrm>
            <a:off x="7243979" y="3690600"/>
            <a:ext cx="218992" cy="25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3F41B9-38E2-7406-B733-EEABFCAC4AAD}"/>
              </a:ext>
            </a:extLst>
          </p:cNvPr>
          <p:cNvSpPr/>
          <p:nvPr/>
        </p:nvSpPr>
        <p:spPr bwMode="white">
          <a:xfrm>
            <a:off x="8167556" y="3700123"/>
            <a:ext cx="228513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CB5043-18EF-7DDA-D3F5-96834DF6B040}"/>
              </a:ext>
            </a:extLst>
          </p:cNvPr>
          <p:cNvSpPr/>
          <p:nvPr/>
        </p:nvSpPr>
        <p:spPr bwMode="white">
          <a:xfrm>
            <a:off x="9024483" y="3690600"/>
            <a:ext cx="390377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1603B2-0F65-BAC6-09D8-3D52F2AAFFAC}"/>
              </a:ext>
            </a:extLst>
          </p:cNvPr>
          <p:cNvSpPr/>
          <p:nvPr/>
        </p:nvSpPr>
        <p:spPr bwMode="white">
          <a:xfrm>
            <a:off x="1426397" y="4595337"/>
            <a:ext cx="380856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DA31F6-BFCE-8D7E-6444-A4448363FB03}"/>
              </a:ext>
            </a:extLst>
          </p:cNvPr>
          <p:cNvSpPr/>
          <p:nvPr/>
        </p:nvSpPr>
        <p:spPr bwMode="white">
          <a:xfrm>
            <a:off x="2426146" y="4595337"/>
            <a:ext cx="228513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18CF7C-45A5-5966-25F0-55E9DB3A3495}"/>
              </a:ext>
            </a:extLst>
          </p:cNvPr>
          <p:cNvSpPr/>
          <p:nvPr/>
        </p:nvSpPr>
        <p:spPr bwMode="white">
          <a:xfrm>
            <a:off x="3359244" y="4595337"/>
            <a:ext cx="218992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55789E-A60B-122F-1576-8D62750E1497}"/>
              </a:ext>
            </a:extLst>
          </p:cNvPr>
          <p:cNvSpPr/>
          <p:nvPr/>
        </p:nvSpPr>
        <p:spPr bwMode="white">
          <a:xfrm>
            <a:off x="7167808" y="4595337"/>
            <a:ext cx="390377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4B0090-85EC-B61A-7455-78403CA25CE6}"/>
              </a:ext>
            </a:extLst>
          </p:cNvPr>
          <p:cNvSpPr/>
          <p:nvPr/>
        </p:nvSpPr>
        <p:spPr bwMode="white">
          <a:xfrm>
            <a:off x="8167556" y="4595337"/>
            <a:ext cx="228513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092D98-AD09-DF35-CA31-ECFC04719AC9}"/>
              </a:ext>
            </a:extLst>
          </p:cNvPr>
          <p:cNvSpPr/>
          <p:nvPr/>
        </p:nvSpPr>
        <p:spPr bwMode="white">
          <a:xfrm>
            <a:off x="9100654" y="4595337"/>
            <a:ext cx="228513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3CF78D-3AA7-E188-856C-2CDC4DA97A79}"/>
              </a:ext>
            </a:extLst>
          </p:cNvPr>
          <p:cNvSpPr/>
          <p:nvPr/>
        </p:nvSpPr>
        <p:spPr bwMode="white">
          <a:xfrm>
            <a:off x="1331183" y="5347698"/>
            <a:ext cx="2199445" cy="30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C50BC9-D32C-992A-950D-F977A3D8953E}"/>
              </a:ext>
            </a:extLst>
          </p:cNvPr>
          <p:cNvSpPr/>
          <p:nvPr/>
        </p:nvSpPr>
        <p:spPr bwMode="white">
          <a:xfrm>
            <a:off x="7082115" y="5347698"/>
            <a:ext cx="2199445" cy="30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5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9AC56-0F66-2FDF-E01E-1D73A192A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4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DC5BB7-6FA1-10CD-9DDD-A2C6178984CA}"/>
              </a:ext>
            </a:extLst>
          </p:cNvPr>
          <p:cNvSpPr/>
          <p:nvPr/>
        </p:nvSpPr>
        <p:spPr bwMode="white">
          <a:xfrm>
            <a:off x="2188110" y="2158119"/>
            <a:ext cx="218992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0E7253-55FA-CD79-EF81-08B2CACD7DE7}"/>
              </a:ext>
            </a:extLst>
          </p:cNvPr>
          <p:cNvSpPr/>
          <p:nvPr/>
        </p:nvSpPr>
        <p:spPr bwMode="white">
          <a:xfrm>
            <a:off x="4854105" y="2148587"/>
            <a:ext cx="218992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D6FEF2-15F4-8096-618A-24CE1F05F9A2}"/>
              </a:ext>
            </a:extLst>
          </p:cNvPr>
          <p:cNvSpPr/>
          <p:nvPr/>
        </p:nvSpPr>
        <p:spPr bwMode="white">
          <a:xfrm>
            <a:off x="7510579" y="2158119"/>
            <a:ext cx="218992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73FCD4-4E71-866C-7AC9-EC18FCC80C9C}"/>
              </a:ext>
            </a:extLst>
          </p:cNvPr>
          <p:cNvSpPr/>
          <p:nvPr/>
        </p:nvSpPr>
        <p:spPr bwMode="white">
          <a:xfrm>
            <a:off x="10176574" y="2148587"/>
            <a:ext cx="218992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566AEC-1418-616D-F9D4-1F73C23008DB}"/>
              </a:ext>
            </a:extLst>
          </p:cNvPr>
          <p:cNvSpPr/>
          <p:nvPr/>
        </p:nvSpPr>
        <p:spPr bwMode="white">
          <a:xfrm>
            <a:off x="2188110" y="2834879"/>
            <a:ext cx="218992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8392A8-0CB1-B601-DD00-0BC6E40F8B0C}"/>
              </a:ext>
            </a:extLst>
          </p:cNvPr>
          <p:cNvSpPr/>
          <p:nvPr/>
        </p:nvSpPr>
        <p:spPr bwMode="white">
          <a:xfrm>
            <a:off x="4854105" y="2834879"/>
            <a:ext cx="218992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12D31D-6945-9EDB-2F0E-8698EE9F9713}"/>
              </a:ext>
            </a:extLst>
          </p:cNvPr>
          <p:cNvSpPr/>
          <p:nvPr/>
        </p:nvSpPr>
        <p:spPr bwMode="white">
          <a:xfrm>
            <a:off x="7510579" y="2834879"/>
            <a:ext cx="228513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D9956F-5A03-17EB-79B3-8920A6E7D68C}"/>
              </a:ext>
            </a:extLst>
          </p:cNvPr>
          <p:cNvSpPr/>
          <p:nvPr/>
        </p:nvSpPr>
        <p:spPr bwMode="white">
          <a:xfrm>
            <a:off x="10176574" y="2834879"/>
            <a:ext cx="218992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80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E4219-D73E-AF45-5E56-D779CD4F3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9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8CFD0-2672-92E6-50FE-4467244789E1}"/>
              </a:ext>
            </a:extLst>
          </p:cNvPr>
          <p:cNvSpPr/>
          <p:nvPr/>
        </p:nvSpPr>
        <p:spPr bwMode="white">
          <a:xfrm>
            <a:off x="5825289" y="3053343"/>
            <a:ext cx="371335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11CB63-AE06-6266-F8E8-758D8DCBD532}"/>
              </a:ext>
            </a:extLst>
          </p:cNvPr>
          <p:cNvSpPr/>
          <p:nvPr/>
        </p:nvSpPr>
        <p:spPr bwMode="white">
          <a:xfrm>
            <a:off x="6920251" y="3053343"/>
            <a:ext cx="218992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06BE8D-A8E2-0330-44D3-EDC7D7BB0654}"/>
              </a:ext>
            </a:extLst>
          </p:cNvPr>
          <p:cNvSpPr/>
          <p:nvPr/>
        </p:nvSpPr>
        <p:spPr bwMode="white">
          <a:xfrm>
            <a:off x="7843828" y="3053343"/>
            <a:ext cx="22851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8136912-1829-2DCA-A882-9336A533C5EF}"/>
              </a:ext>
            </a:extLst>
          </p:cNvPr>
          <p:cNvSpPr/>
          <p:nvPr/>
        </p:nvSpPr>
        <p:spPr bwMode="white">
          <a:xfrm>
            <a:off x="6384032" y="3068960"/>
            <a:ext cx="288032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6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CE35A-3A67-09C2-9B73-7DAD1EA05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8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F825E-480B-5178-7E25-B31CA77BF09D}"/>
              </a:ext>
            </a:extLst>
          </p:cNvPr>
          <p:cNvSpPr/>
          <p:nvPr/>
        </p:nvSpPr>
        <p:spPr bwMode="white">
          <a:xfrm>
            <a:off x="6825038" y="2060848"/>
            <a:ext cx="567106" cy="60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02A018-8371-9AC2-6A36-10BA8277362A}"/>
              </a:ext>
            </a:extLst>
          </p:cNvPr>
          <p:cNvSpPr/>
          <p:nvPr/>
        </p:nvSpPr>
        <p:spPr bwMode="white">
          <a:xfrm>
            <a:off x="9476168" y="2060849"/>
            <a:ext cx="724288" cy="60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3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2025-01-09T07:56:08Z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