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F67C20-7124-2D86-0C85-153CA04C2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3057571"/>
            <a:ext cx="11828571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BB9E5-BC0A-3A9F-5AF0-486900905B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43"/>
          <a:stretch/>
        </p:blipFill>
        <p:spPr>
          <a:xfrm>
            <a:off x="360000" y="1224001"/>
            <a:ext cx="11340000" cy="6208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4E380B2-5C9D-C5E6-0EBC-E08B7EEF7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1844824"/>
            <a:ext cx="10369152" cy="3293943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CF8219F-9579-B67F-2089-92B65443D603}"/>
              </a:ext>
            </a:extLst>
          </p:cNvPr>
          <p:cNvCxnSpPr>
            <a:cxnSpLocks/>
          </p:cNvCxnSpPr>
          <p:nvPr/>
        </p:nvCxnSpPr>
        <p:spPr>
          <a:xfrm>
            <a:off x="1919536" y="3112027"/>
            <a:ext cx="6408712" cy="1109061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D73F369-D778-CD5C-3217-96E7C6796A66}"/>
              </a:ext>
            </a:extLst>
          </p:cNvPr>
          <p:cNvCxnSpPr>
            <a:cxnSpLocks/>
          </p:cNvCxnSpPr>
          <p:nvPr/>
        </p:nvCxnSpPr>
        <p:spPr>
          <a:xfrm>
            <a:off x="4367808" y="3034595"/>
            <a:ext cx="5904656" cy="118649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4F7A4E7-A429-300D-426F-C152812EA76A}"/>
              </a:ext>
            </a:extLst>
          </p:cNvPr>
          <p:cNvCxnSpPr>
            <a:cxnSpLocks/>
          </p:cNvCxnSpPr>
          <p:nvPr/>
        </p:nvCxnSpPr>
        <p:spPr>
          <a:xfrm flipH="1">
            <a:off x="4367808" y="3209357"/>
            <a:ext cx="2304256" cy="1011731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A2808D2-8550-71C8-9E36-41C9BA29A2F9}"/>
              </a:ext>
            </a:extLst>
          </p:cNvPr>
          <p:cNvCxnSpPr>
            <a:cxnSpLocks/>
          </p:cNvCxnSpPr>
          <p:nvPr/>
        </p:nvCxnSpPr>
        <p:spPr>
          <a:xfrm flipH="1">
            <a:off x="6600056" y="3099727"/>
            <a:ext cx="2063080" cy="1121361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40B82D9-7A17-7B11-21CC-DF65CF0BD2F9}"/>
              </a:ext>
            </a:extLst>
          </p:cNvPr>
          <p:cNvCxnSpPr>
            <a:cxnSpLocks/>
          </p:cNvCxnSpPr>
          <p:nvPr/>
        </p:nvCxnSpPr>
        <p:spPr>
          <a:xfrm flipH="1">
            <a:off x="1919536" y="3034595"/>
            <a:ext cx="8640960" cy="118649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2BDEB-F55F-28E6-40AC-8360D733FF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542"/>
          <a:stretch/>
        </p:blipFill>
        <p:spPr>
          <a:xfrm>
            <a:off x="360000" y="1224000"/>
            <a:ext cx="11340000" cy="69283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23A7312-A6BA-B62D-EA29-F78C347BE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628" y="1916833"/>
            <a:ext cx="9538642" cy="4099324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FF478147-6922-682D-B775-3B08020933B8}"/>
              </a:ext>
            </a:extLst>
          </p:cNvPr>
          <p:cNvSpPr/>
          <p:nvPr/>
        </p:nvSpPr>
        <p:spPr>
          <a:xfrm>
            <a:off x="9046160" y="2060848"/>
            <a:ext cx="1367934" cy="91440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AADAB44-975B-6D4F-3300-EE493CB7AC00}"/>
              </a:ext>
            </a:extLst>
          </p:cNvPr>
          <p:cNvSpPr/>
          <p:nvPr/>
        </p:nvSpPr>
        <p:spPr>
          <a:xfrm>
            <a:off x="5261748" y="3429000"/>
            <a:ext cx="1698347" cy="1152128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D3CDE9B-1EB2-8347-7904-85C338901AB4}"/>
              </a:ext>
            </a:extLst>
          </p:cNvPr>
          <p:cNvSpPr/>
          <p:nvPr/>
        </p:nvSpPr>
        <p:spPr>
          <a:xfrm>
            <a:off x="9014220" y="4869160"/>
            <a:ext cx="1293758" cy="1146997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81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59060-4A85-716F-4123-89831D3361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55079" cy="53152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EFFE30-99AF-5162-4776-2290B800BBEF}"/>
              </a:ext>
            </a:extLst>
          </p:cNvPr>
          <p:cNvSpPr/>
          <p:nvPr/>
        </p:nvSpPr>
        <p:spPr bwMode="white">
          <a:xfrm>
            <a:off x="1591035" y="4421524"/>
            <a:ext cx="886109" cy="121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8EFCD1-2EA8-00FC-8B42-2BB3CC1DB811}"/>
              </a:ext>
            </a:extLst>
          </p:cNvPr>
          <p:cNvSpPr/>
          <p:nvPr/>
        </p:nvSpPr>
        <p:spPr bwMode="white">
          <a:xfrm>
            <a:off x="2783632" y="4421524"/>
            <a:ext cx="1185698" cy="121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461FF6-DF7E-2824-09B4-FA4D8D2E37CD}"/>
              </a:ext>
            </a:extLst>
          </p:cNvPr>
          <p:cNvSpPr/>
          <p:nvPr/>
        </p:nvSpPr>
        <p:spPr bwMode="white">
          <a:xfrm>
            <a:off x="1591035" y="5805264"/>
            <a:ext cx="2632757" cy="47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3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2025-01-08T08:41:45Z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