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91A628-BEE8-9D71-3360-2B8E6D994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524" y="3029000"/>
            <a:ext cx="6980952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E862E-20D5-CCF5-B6D9-C8338C6386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88708-2E06-2D81-EC74-91CFF02E1B58}"/>
              </a:ext>
            </a:extLst>
          </p:cNvPr>
          <p:cNvSpPr/>
          <p:nvPr/>
        </p:nvSpPr>
        <p:spPr bwMode="white">
          <a:xfrm>
            <a:off x="6967858" y="3216981"/>
            <a:ext cx="390377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251622-3705-1DD9-3E9B-7021C2981D97}"/>
              </a:ext>
            </a:extLst>
          </p:cNvPr>
          <p:cNvSpPr/>
          <p:nvPr/>
        </p:nvSpPr>
        <p:spPr bwMode="white">
          <a:xfrm>
            <a:off x="8110428" y="3216981"/>
            <a:ext cx="218992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07DE19-863D-39B6-5A10-7602839EBDEF}"/>
              </a:ext>
            </a:extLst>
          </p:cNvPr>
          <p:cNvSpPr/>
          <p:nvPr/>
        </p:nvSpPr>
        <p:spPr bwMode="white">
          <a:xfrm>
            <a:off x="9100654" y="3216981"/>
            <a:ext cx="371335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C5606C-3E59-650A-0BC2-25D8612E7EB3}"/>
              </a:ext>
            </a:extLst>
          </p:cNvPr>
          <p:cNvSpPr/>
          <p:nvPr/>
        </p:nvSpPr>
        <p:spPr bwMode="white">
          <a:xfrm>
            <a:off x="10148010" y="3216981"/>
            <a:ext cx="39989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361EC-DB36-64B3-5E44-B3AC33D3D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12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54D406-DA92-514C-FBF6-372133002E10}"/>
              </a:ext>
            </a:extLst>
          </p:cNvPr>
          <p:cNvSpPr/>
          <p:nvPr/>
        </p:nvSpPr>
        <p:spPr bwMode="white">
          <a:xfrm>
            <a:off x="1919536" y="4273858"/>
            <a:ext cx="1296144" cy="73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14505B-AFFF-384A-8FC8-064F2A8BBD61}"/>
              </a:ext>
            </a:extLst>
          </p:cNvPr>
          <p:cNvSpPr/>
          <p:nvPr/>
        </p:nvSpPr>
        <p:spPr bwMode="white">
          <a:xfrm>
            <a:off x="4568462" y="4273858"/>
            <a:ext cx="1094963" cy="73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5DA0DF-3569-06DB-36A9-CEA690B93873}"/>
              </a:ext>
            </a:extLst>
          </p:cNvPr>
          <p:cNvSpPr/>
          <p:nvPr/>
        </p:nvSpPr>
        <p:spPr bwMode="white">
          <a:xfrm>
            <a:off x="6986900" y="4273858"/>
            <a:ext cx="1304435" cy="73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2793FD-71AE-F2A4-FDF3-2C7F0C0E38C6}"/>
              </a:ext>
            </a:extLst>
          </p:cNvPr>
          <p:cNvSpPr/>
          <p:nvPr/>
        </p:nvSpPr>
        <p:spPr bwMode="white">
          <a:xfrm>
            <a:off x="9281699" y="4273858"/>
            <a:ext cx="1418139" cy="5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2BB39FC-5D39-70D8-EC83-5AAB97F09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549" y="2750257"/>
            <a:ext cx="1363131" cy="141457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A2ACC21-09CE-6857-18D0-84FFCF6CE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549" y="2750257"/>
            <a:ext cx="1363131" cy="141457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F03BCCE-BAC6-7CD7-7A33-18FBCBFAC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398" y="2750257"/>
            <a:ext cx="1363131" cy="141457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B4DAA1C-371F-686C-193C-94721DF32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9481" y="2693173"/>
            <a:ext cx="1363131" cy="141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7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C5449-4974-3BA2-2F2E-C5E6E96723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2CD5A-86CC-1C59-66E1-50056806FDF3}"/>
              </a:ext>
            </a:extLst>
          </p:cNvPr>
          <p:cNvSpPr/>
          <p:nvPr/>
        </p:nvSpPr>
        <p:spPr bwMode="white">
          <a:xfrm>
            <a:off x="5415869" y="2302056"/>
            <a:ext cx="218992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6E2582-8537-60A5-969B-17A17D7D8EDE}"/>
              </a:ext>
            </a:extLst>
          </p:cNvPr>
          <p:cNvSpPr/>
          <p:nvPr/>
        </p:nvSpPr>
        <p:spPr bwMode="white">
          <a:xfrm>
            <a:off x="3740100" y="2979419"/>
            <a:ext cx="199949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11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47305-609D-6189-1B34-7809943FE3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9E8FF-12A4-4146-43CD-C96FB65015D4}"/>
              </a:ext>
            </a:extLst>
          </p:cNvPr>
          <p:cNvSpPr/>
          <p:nvPr/>
        </p:nvSpPr>
        <p:spPr bwMode="white">
          <a:xfrm>
            <a:off x="9336360" y="3645024"/>
            <a:ext cx="16561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79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72E70-C964-0E9E-B18B-A14675AE5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0B7211-5B74-F5BA-65D8-20AFC49D300D}"/>
              </a:ext>
            </a:extLst>
          </p:cNvPr>
          <p:cNvSpPr/>
          <p:nvPr/>
        </p:nvSpPr>
        <p:spPr bwMode="white">
          <a:xfrm>
            <a:off x="5015880" y="3284984"/>
            <a:ext cx="792088" cy="45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948537-BD3C-AB13-1534-5A87A8D43200}"/>
              </a:ext>
            </a:extLst>
          </p:cNvPr>
          <p:cNvSpPr/>
          <p:nvPr/>
        </p:nvSpPr>
        <p:spPr bwMode="white">
          <a:xfrm>
            <a:off x="8616280" y="3284985"/>
            <a:ext cx="648072" cy="45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3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2025-01-09T12:32:13Z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