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42" r:id="rId4"/>
    <p:sldId id="341" r:id="rId5"/>
    <p:sldId id="340" r:id="rId6"/>
    <p:sldId id="339" r:id="rId7"/>
    <p:sldId id="337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1" autoAdjust="0"/>
    <p:restoredTop sz="94660"/>
  </p:normalViewPr>
  <p:slideViewPr>
    <p:cSldViewPr showGuides="1">
      <p:cViewPr>
        <p:scale>
          <a:sx n="70" d="100"/>
          <a:sy n="70" d="100"/>
        </p:scale>
        <p:origin x="372" y="-17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8768EB3-FAF1-EB41-BDEE-DDE010A82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9333" y="2900428"/>
            <a:ext cx="5733333" cy="10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EE8B30-FA61-53ED-1B86-D998F214C3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88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62BD8E-A2B7-CD50-CCF5-A252B7229ED1}"/>
              </a:ext>
            </a:extLst>
          </p:cNvPr>
          <p:cNvSpPr/>
          <p:nvPr/>
        </p:nvSpPr>
        <p:spPr bwMode="white">
          <a:xfrm>
            <a:off x="2054811" y="2169326"/>
            <a:ext cx="399899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758904-E661-CB2F-B84D-D10B7E16E1CC}"/>
              </a:ext>
            </a:extLst>
          </p:cNvPr>
          <p:cNvSpPr/>
          <p:nvPr/>
        </p:nvSpPr>
        <p:spPr bwMode="white">
          <a:xfrm>
            <a:off x="4863627" y="2169326"/>
            <a:ext cx="428463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BA5A28-0F0D-DA93-251F-6C41114A5A3E}"/>
              </a:ext>
            </a:extLst>
          </p:cNvPr>
          <p:cNvSpPr/>
          <p:nvPr/>
        </p:nvSpPr>
        <p:spPr bwMode="white">
          <a:xfrm>
            <a:off x="7510579" y="2169326"/>
            <a:ext cx="418942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7F9D87-7691-FD86-FA66-EE6FA5EF3C3A}"/>
              </a:ext>
            </a:extLst>
          </p:cNvPr>
          <p:cNvSpPr/>
          <p:nvPr/>
        </p:nvSpPr>
        <p:spPr bwMode="white">
          <a:xfrm>
            <a:off x="10338438" y="2169326"/>
            <a:ext cx="428463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5960CE-DD7B-36C9-9C51-AB508CC74E81}"/>
              </a:ext>
            </a:extLst>
          </p:cNvPr>
          <p:cNvSpPr/>
          <p:nvPr/>
        </p:nvSpPr>
        <p:spPr bwMode="white">
          <a:xfrm>
            <a:off x="492000" y="2924944"/>
            <a:ext cx="1962710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537714-D3C4-E0F2-E2D7-5F5A49875D28}"/>
              </a:ext>
            </a:extLst>
          </p:cNvPr>
          <p:cNvSpPr/>
          <p:nvPr/>
        </p:nvSpPr>
        <p:spPr bwMode="white">
          <a:xfrm>
            <a:off x="3287689" y="2996952"/>
            <a:ext cx="1766366" cy="151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8C9241-05E2-9492-1393-47574EAFFB8F}"/>
              </a:ext>
            </a:extLst>
          </p:cNvPr>
          <p:cNvSpPr/>
          <p:nvPr/>
        </p:nvSpPr>
        <p:spPr bwMode="white">
          <a:xfrm>
            <a:off x="5887034" y="2924943"/>
            <a:ext cx="1766366" cy="165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3CA3C4-D91F-CDB2-578B-24CB94C1C2E6}"/>
              </a:ext>
            </a:extLst>
          </p:cNvPr>
          <p:cNvSpPr/>
          <p:nvPr/>
        </p:nvSpPr>
        <p:spPr bwMode="white">
          <a:xfrm>
            <a:off x="8760296" y="2924943"/>
            <a:ext cx="1820793" cy="180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71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527D4D-B87C-31B7-63B7-92AA8917B8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755"/>
          <a:stretch/>
        </p:blipFill>
        <p:spPr>
          <a:xfrm>
            <a:off x="360000" y="1224001"/>
            <a:ext cx="11340000" cy="47680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5E4D06A-2412-F89B-F190-14608BA2AC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040061"/>
            <a:ext cx="8064896" cy="3819216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0E00FAF5-963F-1B9C-6C61-01B9FD12C476}"/>
              </a:ext>
            </a:extLst>
          </p:cNvPr>
          <p:cNvSpPr/>
          <p:nvPr/>
        </p:nvSpPr>
        <p:spPr>
          <a:xfrm>
            <a:off x="8400256" y="2204864"/>
            <a:ext cx="1512168" cy="720080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8B62489-6F6F-C7F6-1788-79E607E2E5B2}"/>
              </a:ext>
            </a:extLst>
          </p:cNvPr>
          <p:cNvSpPr/>
          <p:nvPr/>
        </p:nvSpPr>
        <p:spPr>
          <a:xfrm>
            <a:off x="4871864" y="3063243"/>
            <a:ext cx="792088" cy="869813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E9EE7A8-E03F-6723-966B-1146919222E1}"/>
              </a:ext>
            </a:extLst>
          </p:cNvPr>
          <p:cNvSpPr/>
          <p:nvPr/>
        </p:nvSpPr>
        <p:spPr>
          <a:xfrm>
            <a:off x="6816080" y="3994255"/>
            <a:ext cx="720080" cy="869813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1C2B575-D05E-E46F-0D84-228BFBC0A6E2}"/>
              </a:ext>
            </a:extLst>
          </p:cNvPr>
          <p:cNvSpPr/>
          <p:nvPr/>
        </p:nvSpPr>
        <p:spPr>
          <a:xfrm>
            <a:off x="8832304" y="5002487"/>
            <a:ext cx="781236" cy="720080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55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2E7F83-479A-4FA3-7AE8-16A4100B2B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35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902FE9-BACD-494F-C352-ECFE723C0380}"/>
              </a:ext>
            </a:extLst>
          </p:cNvPr>
          <p:cNvSpPr/>
          <p:nvPr/>
        </p:nvSpPr>
        <p:spPr bwMode="white">
          <a:xfrm>
            <a:off x="997934" y="3801587"/>
            <a:ext cx="428463" cy="25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BBB818-AA0B-8939-C245-738145F18377}"/>
              </a:ext>
            </a:extLst>
          </p:cNvPr>
          <p:cNvSpPr/>
          <p:nvPr/>
        </p:nvSpPr>
        <p:spPr bwMode="white">
          <a:xfrm>
            <a:off x="2245239" y="3801587"/>
            <a:ext cx="238035" cy="25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11CF26-1BCD-49D8-E6F8-24F0CA6C2FCC}"/>
              </a:ext>
            </a:extLst>
          </p:cNvPr>
          <p:cNvSpPr/>
          <p:nvPr/>
        </p:nvSpPr>
        <p:spPr bwMode="white">
          <a:xfrm>
            <a:off x="3140251" y="3801587"/>
            <a:ext cx="409420" cy="25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8A99E1-7D54-5380-9EE6-84F8A3BACF7F}"/>
              </a:ext>
            </a:extLst>
          </p:cNvPr>
          <p:cNvSpPr/>
          <p:nvPr/>
        </p:nvSpPr>
        <p:spPr bwMode="white">
          <a:xfrm>
            <a:off x="6491788" y="3820680"/>
            <a:ext cx="228513" cy="26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E99C57-6007-8A25-755B-AFD6002BAB4A}"/>
              </a:ext>
            </a:extLst>
          </p:cNvPr>
          <p:cNvSpPr/>
          <p:nvPr/>
        </p:nvSpPr>
        <p:spPr bwMode="white">
          <a:xfrm>
            <a:off x="7005944" y="3801587"/>
            <a:ext cx="361812" cy="29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E8B88F-09A4-5316-9E5A-A3C4AD37B50F}"/>
              </a:ext>
            </a:extLst>
          </p:cNvPr>
          <p:cNvSpPr/>
          <p:nvPr/>
        </p:nvSpPr>
        <p:spPr bwMode="white">
          <a:xfrm>
            <a:off x="7643879" y="3820680"/>
            <a:ext cx="228513" cy="26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339536-2221-48D6-37E4-6F024500ED8C}"/>
              </a:ext>
            </a:extLst>
          </p:cNvPr>
          <p:cNvSpPr/>
          <p:nvPr/>
        </p:nvSpPr>
        <p:spPr bwMode="white">
          <a:xfrm>
            <a:off x="8557934" y="3830226"/>
            <a:ext cx="409420" cy="25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D6F13B2-EEC6-2D46-4943-ABF40D8BE4C3}"/>
              </a:ext>
            </a:extLst>
          </p:cNvPr>
          <p:cNvSpPr/>
          <p:nvPr/>
        </p:nvSpPr>
        <p:spPr bwMode="white">
          <a:xfrm>
            <a:off x="1593023" y="3842169"/>
            <a:ext cx="376094" cy="16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70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CABCA3-6255-F200-15F8-D560914D97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7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1CEE9D-C6D2-67D4-E07C-DBF04667D627}"/>
              </a:ext>
            </a:extLst>
          </p:cNvPr>
          <p:cNvSpPr/>
          <p:nvPr/>
        </p:nvSpPr>
        <p:spPr bwMode="white">
          <a:xfrm>
            <a:off x="4787455" y="5464030"/>
            <a:ext cx="409420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295299-DD6D-7514-F5CF-923B0394F2DE}"/>
              </a:ext>
            </a:extLst>
          </p:cNvPr>
          <p:cNvSpPr/>
          <p:nvPr/>
        </p:nvSpPr>
        <p:spPr bwMode="white">
          <a:xfrm>
            <a:off x="6015717" y="5464030"/>
            <a:ext cx="228513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1D2778-C6DE-2DF6-BFCF-D119120EDF1C}"/>
              </a:ext>
            </a:extLst>
          </p:cNvPr>
          <p:cNvSpPr/>
          <p:nvPr/>
        </p:nvSpPr>
        <p:spPr bwMode="white">
          <a:xfrm>
            <a:off x="7005944" y="5464030"/>
            <a:ext cx="238035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D00F0C8-AFAD-5990-5A19-D9830E682C9B}"/>
              </a:ext>
            </a:extLst>
          </p:cNvPr>
          <p:cNvSpPr/>
          <p:nvPr/>
        </p:nvSpPr>
        <p:spPr bwMode="white">
          <a:xfrm>
            <a:off x="5373022" y="5517232"/>
            <a:ext cx="362938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28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9C6852-70EA-F1D6-DE4B-4BB599A465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66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9109FB-0B62-D8AF-5793-D0AE0A3E3C3C}"/>
              </a:ext>
            </a:extLst>
          </p:cNvPr>
          <p:cNvSpPr/>
          <p:nvPr/>
        </p:nvSpPr>
        <p:spPr bwMode="white">
          <a:xfrm>
            <a:off x="5711032" y="3825168"/>
            <a:ext cx="428463" cy="26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F10CA6-C9A5-86E9-DFDC-A22EE2143110}"/>
              </a:ext>
            </a:extLst>
          </p:cNvPr>
          <p:cNvSpPr/>
          <p:nvPr/>
        </p:nvSpPr>
        <p:spPr bwMode="white">
          <a:xfrm>
            <a:off x="6872644" y="3825168"/>
            <a:ext cx="409420" cy="26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241F59-B0E1-8806-84CB-69C0763AFB0C}"/>
              </a:ext>
            </a:extLst>
          </p:cNvPr>
          <p:cNvSpPr/>
          <p:nvPr/>
        </p:nvSpPr>
        <p:spPr bwMode="white">
          <a:xfrm>
            <a:off x="7853350" y="3825168"/>
            <a:ext cx="428463" cy="26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8094D26-0DA9-8974-5772-412578AB5817}"/>
              </a:ext>
            </a:extLst>
          </p:cNvPr>
          <p:cNvSpPr/>
          <p:nvPr/>
        </p:nvSpPr>
        <p:spPr bwMode="white">
          <a:xfrm>
            <a:off x="6326049" y="3807104"/>
            <a:ext cx="360041" cy="302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59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5C5268-3D7D-C33B-F247-E3CA635C3D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09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C65DB4-CB4B-0E24-775D-DD8F03D3FA7B}"/>
              </a:ext>
            </a:extLst>
          </p:cNvPr>
          <p:cNvSpPr/>
          <p:nvPr/>
        </p:nvSpPr>
        <p:spPr bwMode="white">
          <a:xfrm>
            <a:off x="2216675" y="1995432"/>
            <a:ext cx="6988715" cy="36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C9BF84-E410-8612-E3D9-8FC0DE9982DF}"/>
              </a:ext>
            </a:extLst>
          </p:cNvPr>
          <p:cNvSpPr/>
          <p:nvPr/>
        </p:nvSpPr>
        <p:spPr bwMode="white">
          <a:xfrm>
            <a:off x="2188110" y="2728769"/>
            <a:ext cx="2646952" cy="29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334702-48BC-7442-DA60-EE53B3D187BA}"/>
              </a:ext>
            </a:extLst>
          </p:cNvPr>
          <p:cNvSpPr/>
          <p:nvPr/>
        </p:nvSpPr>
        <p:spPr bwMode="white">
          <a:xfrm>
            <a:off x="902720" y="3385915"/>
            <a:ext cx="2237531" cy="36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80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4F0047-A45D-17E8-271B-087B0427AC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42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566317-B52B-ED70-67D6-BF224A80E234}"/>
              </a:ext>
            </a:extLst>
          </p:cNvPr>
          <p:cNvSpPr/>
          <p:nvPr/>
        </p:nvSpPr>
        <p:spPr bwMode="white">
          <a:xfrm>
            <a:off x="6825037" y="2519764"/>
            <a:ext cx="428463" cy="2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DE3854-F690-101B-E0CA-B10A09629D48}"/>
              </a:ext>
            </a:extLst>
          </p:cNvPr>
          <p:cNvSpPr/>
          <p:nvPr/>
        </p:nvSpPr>
        <p:spPr bwMode="white">
          <a:xfrm>
            <a:off x="7986649" y="2519764"/>
            <a:ext cx="418942" cy="2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5417E7-1D9D-0FD5-A2AC-740CCE571529}"/>
              </a:ext>
            </a:extLst>
          </p:cNvPr>
          <p:cNvSpPr/>
          <p:nvPr/>
        </p:nvSpPr>
        <p:spPr bwMode="white">
          <a:xfrm>
            <a:off x="8986397" y="2519764"/>
            <a:ext cx="409420" cy="25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E5F6F86-9969-D221-3DB2-34A4A310C5C0}"/>
              </a:ext>
            </a:extLst>
          </p:cNvPr>
          <p:cNvSpPr/>
          <p:nvPr/>
        </p:nvSpPr>
        <p:spPr bwMode="white">
          <a:xfrm>
            <a:off x="7464152" y="2564905"/>
            <a:ext cx="360040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90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C018E-CF4A-C7FA-F0EC-F4AA3540F3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6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F26012-E4B4-26C5-DA70-90D795A0A518}"/>
              </a:ext>
            </a:extLst>
          </p:cNvPr>
          <p:cNvSpPr/>
          <p:nvPr/>
        </p:nvSpPr>
        <p:spPr bwMode="white">
          <a:xfrm>
            <a:off x="3111687" y="4170930"/>
            <a:ext cx="209471" cy="257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A8C944-8C42-09AB-5A07-76B2F36F1DCA}"/>
              </a:ext>
            </a:extLst>
          </p:cNvPr>
          <p:cNvSpPr/>
          <p:nvPr/>
        </p:nvSpPr>
        <p:spPr bwMode="white">
          <a:xfrm>
            <a:off x="6777430" y="4170930"/>
            <a:ext cx="238035" cy="26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4E6166-1D14-953A-5AF4-7E7411AE24ED}"/>
              </a:ext>
            </a:extLst>
          </p:cNvPr>
          <p:cNvSpPr/>
          <p:nvPr/>
        </p:nvSpPr>
        <p:spPr bwMode="white">
          <a:xfrm>
            <a:off x="10462216" y="4170930"/>
            <a:ext cx="238035" cy="257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447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93C17-AB9C-EB31-0F71-DD7B6FDC04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67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AE14BF-160B-549C-7537-849CF0FFBDA8}"/>
              </a:ext>
            </a:extLst>
          </p:cNvPr>
          <p:cNvSpPr/>
          <p:nvPr/>
        </p:nvSpPr>
        <p:spPr bwMode="white">
          <a:xfrm>
            <a:off x="4101914" y="2196353"/>
            <a:ext cx="409420" cy="26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8B1596-45AC-ED7D-9547-BB27CB3EAF54}"/>
              </a:ext>
            </a:extLst>
          </p:cNvPr>
          <p:cNvSpPr/>
          <p:nvPr/>
        </p:nvSpPr>
        <p:spPr bwMode="white">
          <a:xfrm>
            <a:off x="5244483" y="2196353"/>
            <a:ext cx="409420" cy="26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759E41-0CFA-5B23-5EB0-C4E7AF0DC414}"/>
              </a:ext>
            </a:extLst>
          </p:cNvPr>
          <p:cNvSpPr/>
          <p:nvPr/>
        </p:nvSpPr>
        <p:spPr bwMode="white">
          <a:xfrm>
            <a:off x="6225188" y="2196353"/>
            <a:ext cx="428463" cy="26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AF3B44-FED3-728D-7F24-9241893E0FEC}"/>
              </a:ext>
            </a:extLst>
          </p:cNvPr>
          <p:cNvSpPr/>
          <p:nvPr/>
        </p:nvSpPr>
        <p:spPr bwMode="white">
          <a:xfrm>
            <a:off x="4082871" y="3826476"/>
            <a:ext cx="418942" cy="26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F58298-333B-4364-49AE-4E2F89942400}"/>
              </a:ext>
            </a:extLst>
          </p:cNvPr>
          <p:cNvSpPr/>
          <p:nvPr/>
        </p:nvSpPr>
        <p:spPr bwMode="white">
          <a:xfrm>
            <a:off x="5254005" y="3826476"/>
            <a:ext cx="409420" cy="26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931779-B691-BF77-D967-E5FB925557E6}"/>
              </a:ext>
            </a:extLst>
          </p:cNvPr>
          <p:cNvSpPr/>
          <p:nvPr/>
        </p:nvSpPr>
        <p:spPr bwMode="white">
          <a:xfrm>
            <a:off x="6225188" y="3826476"/>
            <a:ext cx="418942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AAFF289-A256-BB05-4FAA-1FB2B50F1BD8}"/>
              </a:ext>
            </a:extLst>
          </p:cNvPr>
          <p:cNvSpPr/>
          <p:nvPr/>
        </p:nvSpPr>
        <p:spPr bwMode="white">
          <a:xfrm>
            <a:off x="4728969" y="2160349"/>
            <a:ext cx="297879" cy="33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D71D32-EF3B-04B4-D263-DC3F99994FA6}"/>
              </a:ext>
            </a:extLst>
          </p:cNvPr>
          <p:cNvSpPr/>
          <p:nvPr/>
        </p:nvSpPr>
        <p:spPr bwMode="white">
          <a:xfrm>
            <a:off x="4711882" y="3861048"/>
            <a:ext cx="314966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81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8A66F-4ABC-46F5-27BE-4ED30B337B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93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3E6EEA-2EC1-8C45-CD08-1FAB48D03FCF}"/>
              </a:ext>
            </a:extLst>
          </p:cNvPr>
          <p:cNvSpPr/>
          <p:nvPr/>
        </p:nvSpPr>
        <p:spPr bwMode="white">
          <a:xfrm>
            <a:off x="2207153" y="4224705"/>
            <a:ext cx="418942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76AB3C-924B-1C50-0AFC-984F82446FA4}"/>
              </a:ext>
            </a:extLst>
          </p:cNvPr>
          <p:cNvSpPr/>
          <p:nvPr/>
        </p:nvSpPr>
        <p:spPr bwMode="white">
          <a:xfrm>
            <a:off x="6096000" y="4077073"/>
            <a:ext cx="648072" cy="5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108B6E-BC5D-1333-1594-F2E9025EEB83}"/>
              </a:ext>
            </a:extLst>
          </p:cNvPr>
          <p:cNvSpPr/>
          <p:nvPr/>
        </p:nvSpPr>
        <p:spPr bwMode="white">
          <a:xfrm>
            <a:off x="9840416" y="4077073"/>
            <a:ext cx="648072" cy="5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8712C-E014-9505-4813-FC25916E77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75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6E85D4-6DC9-7B7D-82AB-FADD91443320}"/>
              </a:ext>
            </a:extLst>
          </p:cNvPr>
          <p:cNvSpPr/>
          <p:nvPr/>
        </p:nvSpPr>
        <p:spPr bwMode="white">
          <a:xfrm>
            <a:off x="4616070" y="1414644"/>
            <a:ext cx="361813" cy="26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573E61-971B-30AC-CDC6-A1D0D71ADB0B}"/>
              </a:ext>
            </a:extLst>
          </p:cNvPr>
          <p:cNvSpPr/>
          <p:nvPr/>
        </p:nvSpPr>
        <p:spPr bwMode="white">
          <a:xfrm>
            <a:off x="7796221" y="1414644"/>
            <a:ext cx="228513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DC6B41-CCC5-CAA6-FD26-822ECA02A98F}"/>
              </a:ext>
            </a:extLst>
          </p:cNvPr>
          <p:cNvSpPr/>
          <p:nvPr/>
        </p:nvSpPr>
        <p:spPr bwMode="white">
          <a:xfrm>
            <a:off x="9529118" y="1414644"/>
            <a:ext cx="361813" cy="26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C881C2-4AC6-B7F2-EFA6-E85AEA686F76}"/>
              </a:ext>
            </a:extLst>
          </p:cNvPr>
          <p:cNvSpPr/>
          <p:nvPr/>
        </p:nvSpPr>
        <p:spPr bwMode="white">
          <a:xfrm>
            <a:off x="3006952" y="1986576"/>
            <a:ext cx="399899" cy="33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43B5AE-075F-843D-7813-B0E1EEED51B7}"/>
              </a:ext>
            </a:extLst>
          </p:cNvPr>
          <p:cNvSpPr/>
          <p:nvPr/>
        </p:nvSpPr>
        <p:spPr bwMode="white">
          <a:xfrm>
            <a:off x="6196624" y="2024705"/>
            <a:ext cx="228513" cy="26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827CE4-CCE5-D881-F5C7-699D033757BD}"/>
              </a:ext>
            </a:extLst>
          </p:cNvPr>
          <p:cNvSpPr/>
          <p:nvPr/>
        </p:nvSpPr>
        <p:spPr bwMode="white">
          <a:xfrm>
            <a:off x="7920000" y="2120027"/>
            <a:ext cx="371335" cy="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A7A9DC-9D5A-7E4C-259C-C1B725F79E95}"/>
              </a:ext>
            </a:extLst>
          </p:cNvPr>
          <p:cNvSpPr/>
          <p:nvPr/>
        </p:nvSpPr>
        <p:spPr bwMode="white">
          <a:xfrm>
            <a:off x="2940302" y="2644298"/>
            <a:ext cx="228513" cy="26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7D97E9-D672-CD43-A45B-840A6CE5032B}"/>
              </a:ext>
            </a:extLst>
          </p:cNvPr>
          <p:cNvSpPr/>
          <p:nvPr/>
        </p:nvSpPr>
        <p:spPr bwMode="white">
          <a:xfrm>
            <a:off x="5472997" y="2644298"/>
            <a:ext cx="228513" cy="26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62EBF4-CF36-6EEB-F8BA-4369DD1BC7E5}"/>
              </a:ext>
            </a:extLst>
          </p:cNvPr>
          <p:cNvSpPr/>
          <p:nvPr/>
        </p:nvSpPr>
        <p:spPr bwMode="white">
          <a:xfrm>
            <a:off x="1664433" y="3263892"/>
            <a:ext cx="418942" cy="26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CA30D82-6866-A879-4B65-483B048F4DEC}"/>
              </a:ext>
            </a:extLst>
          </p:cNvPr>
          <p:cNvSpPr/>
          <p:nvPr/>
        </p:nvSpPr>
        <p:spPr bwMode="white">
          <a:xfrm>
            <a:off x="4035264" y="3717032"/>
            <a:ext cx="752192" cy="59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5D3AC15-C87D-164D-7563-C11D934F024E}"/>
              </a:ext>
            </a:extLst>
          </p:cNvPr>
          <p:cNvSpPr/>
          <p:nvPr/>
        </p:nvSpPr>
        <p:spPr bwMode="white">
          <a:xfrm>
            <a:off x="9681460" y="3854888"/>
            <a:ext cx="752192" cy="30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B3A59E5-BE4F-7AB3-D501-D6C1CA4A382F}"/>
              </a:ext>
            </a:extLst>
          </p:cNvPr>
          <p:cNvSpPr/>
          <p:nvPr/>
        </p:nvSpPr>
        <p:spPr bwMode="white">
          <a:xfrm>
            <a:off x="4168564" y="4464950"/>
            <a:ext cx="323727" cy="3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53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5769E-8BCC-8402-2F67-06F5055A89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1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8C7C8D-DBB6-DF9E-9E97-962596461F6B}"/>
              </a:ext>
            </a:extLst>
          </p:cNvPr>
          <p:cNvSpPr/>
          <p:nvPr/>
        </p:nvSpPr>
        <p:spPr bwMode="white">
          <a:xfrm>
            <a:off x="1274055" y="2111281"/>
            <a:ext cx="409420" cy="27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690A5C-DCDB-239A-C74F-ADD76CF7C345}"/>
              </a:ext>
            </a:extLst>
          </p:cNvPr>
          <p:cNvSpPr/>
          <p:nvPr/>
        </p:nvSpPr>
        <p:spPr bwMode="white">
          <a:xfrm>
            <a:off x="4739848" y="2111281"/>
            <a:ext cx="409420" cy="27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25100C-8F86-B0CD-B48A-E9FE837B634E}"/>
              </a:ext>
            </a:extLst>
          </p:cNvPr>
          <p:cNvSpPr/>
          <p:nvPr/>
        </p:nvSpPr>
        <p:spPr bwMode="white">
          <a:xfrm>
            <a:off x="9186347" y="2132856"/>
            <a:ext cx="342770" cy="16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34AEA1-73B9-9717-148C-8045A896EF51}"/>
              </a:ext>
            </a:extLst>
          </p:cNvPr>
          <p:cNvSpPr/>
          <p:nvPr/>
        </p:nvSpPr>
        <p:spPr bwMode="white">
          <a:xfrm>
            <a:off x="1274055" y="2788668"/>
            <a:ext cx="409420" cy="27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436A99-90E3-E58D-47BB-257514CC72BE}"/>
              </a:ext>
            </a:extLst>
          </p:cNvPr>
          <p:cNvSpPr/>
          <p:nvPr/>
        </p:nvSpPr>
        <p:spPr bwMode="white">
          <a:xfrm>
            <a:off x="4749370" y="2788668"/>
            <a:ext cx="390377" cy="27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C4B60D-6948-3BA5-9315-87BB1D27A950}"/>
              </a:ext>
            </a:extLst>
          </p:cNvPr>
          <p:cNvSpPr/>
          <p:nvPr/>
        </p:nvSpPr>
        <p:spPr bwMode="white">
          <a:xfrm>
            <a:off x="9157783" y="2788668"/>
            <a:ext cx="399899" cy="27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DAAFBC-624D-7514-3230-CB67E8714A52}"/>
              </a:ext>
            </a:extLst>
          </p:cNvPr>
          <p:cNvSpPr/>
          <p:nvPr/>
        </p:nvSpPr>
        <p:spPr bwMode="white">
          <a:xfrm>
            <a:off x="1588261" y="4267471"/>
            <a:ext cx="418942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5363B8D-D4D0-1C92-DFA8-8F405A713D8B}"/>
              </a:ext>
            </a:extLst>
          </p:cNvPr>
          <p:cNvSpPr/>
          <p:nvPr/>
        </p:nvSpPr>
        <p:spPr bwMode="white">
          <a:xfrm>
            <a:off x="4482770" y="4267471"/>
            <a:ext cx="428463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9CEA08-0356-415F-0247-F080BEA92C91}"/>
              </a:ext>
            </a:extLst>
          </p:cNvPr>
          <p:cNvSpPr/>
          <p:nvPr/>
        </p:nvSpPr>
        <p:spPr bwMode="white">
          <a:xfrm>
            <a:off x="7958085" y="4267471"/>
            <a:ext cx="418942" cy="26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11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63B6CF-925F-265F-94DC-8A9EFBEA3F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33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3675CB-6365-C368-6FCB-9BA05E78AD1A}"/>
              </a:ext>
            </a:extLst>
          </p:cNvPr>
          <p:cNvSpPr/>
          <p:nvPr/>
        </p:nvSpPr>
        <p:spPr bwMode="white">
          <a:xfrm>
            <a:off x="1654911" y="2120614"/>
            <a:ext cx="428463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B64291-1BDE-AFBF-4143-06F88197FDAE}"/>
              </a:ext>
            </a:extLst>
          </p:cNvPr>
          <p:cNvSpPr/>
          <p:nvPr/>
        </p:nvSpPr>
        <p:spPr bwMode="white">
          <a:xfrm>
            <a:off x="3921007" y="2120614"/>
            <a:ext cx="428463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465288-CD52-A7A4-605E-57CA3C1162B3}"/>
              </a:ext>
            </a:extLst>
          </p:cNvPr>
          <p:cNvSpPr/>
          <p:nvPr/>
        </p:nvSpPr>
        <p:spPr bwMode="white">
          <a:xfrm>
            <a:off x="7320151" y="2120614"/>
            <a:ext cx="428463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4AE181-016F-3A15-53DB-F48D6B848AB9}"/>
              </a:ext>
            </a:extLst>
          </p:cNvPr>
          <p:cNvSpPr/>
          <p:nvPr/>
        </p:nvSpPr>
        <p:spPr bwMode="white">
          <a:xfrm>
            <a:off x="8453198" y="2120614"/>
            <a:ext cx="428463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3EB53A-A21C-16FC-808C-7155BAEF2E24}"/>
              </a:ext>
            </a:extLst>
          </p:cNvPr>
          <p:cNvSpPr/>
          <p:nvPr/>
        </p:nvSpPr>
        <p:spPr bwMode="white">
          <a:xfrm>
            <a:off x="3930528" y="3083997"/>
            <a:ext cx="418942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43BBC4-C837-200A-70D7-6149185910FA}"/>
              </a:ext>
            </a:extLst>
          </p:cNvPr>
          <p:cNvSpPr/>
          <p:nvPr/>
        </p:nvSpPr>
        <p:spPr bwMode="white">
          <a:xfrm>
            <a:off x="5063576" y="3083997"/>
            <a:ext cx="418942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FC756B-BAFB-41E2-3CB7-0E273DAB6259}"/>
              </a:ext>
            </a:extLst>
          </p:cNvPr>
          <p:cNvSpPr/>
          <p:nvPr/>
        </p:nvSpPr>
        <p:spPr bwMode="white">
          <a:xfrm>
            <a:off x="6196624" y="3083997"/>
            <a:ext cx="418942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2AC11B-E481-1BD1-DB8A-4FFC70AC6EF8}"/>
              </a:ext>
            </a:extLst>
          </p:cNvPr>
          <p:cNvSpPr/>
          <p:nvPr/>
        </p:nvSpPr>
        <p:spPr bwMode="white">
          <a:xfrm>
            <a:off x="8453198" y="3083997"/>
            <a:ext cx="418942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11273F9-A09C-790B-B2CE-648120DF543E}"/>
              </a:ext>
            </a:extLst>
          </p:cNvPr>
          <p:cNvSpPr/>
          <p:nvPr/>
        </p:nvSpPr>
        <p:spPr bwMode="white">
          <a:xfrm>
            <a:off x="6816080" y="3933056"/>
            <a:ext cx="1080119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F0E1529-6A73-2C55-E639-C03F442422B6}"/>
              </a:ext>
            </a:extLst>
          </p:cNvPr>
          <p:cNvSpPr/>
          <p:nvPr/>
        </p:nvSpPr>
        <p:spPr bwMode="white">
          <a:xfrm>
            <a:off x="7104112" y="4941168"/>
            <a:ext cx="504056" cy="34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9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1A172-0FEA-8499-6DCA-54EC8DBA79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97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BF2D65-245C-8818-6524-F2DA9081CF63}"/>
              </a:ext>
            </a:extLst>
          </p:cNvPr>
          <p:cNvSpPr/>
          <p:nvPr/>
        </p:nvSpPr>
        <p:spPr bwMode="white">
          <a:xfrm>
            <a:off x="6672064" y="1772816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BA95E91-BC46-5545-AFD3-4217C22050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" b="5607"/>
          <a:stretch/>
        </p:blipFill>
        <p:spPr>
          <a:xfrm>
            <a:off x="911424" y="4176328"/>
            <a:ext cx="10704552" cy="242102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DC5CA2-5E10-764F-ABE8-04426B1923FE}"/>
              </a:ext>
            </a:extLst>
          </p:cNvPr>
          <p:cNvSpPr/>
          <p:nvPr/>
        </p:nvSpPr>
        <p:spPr bwMode="white">
          <a:xfrm>
            <a:off x="2423592" y="4221088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0975D2-E92B-4377-8988-995FC7731155}"/>
              </a:ext>
            </a:extLst>
          </p:cNvPr>
          <p:cNvSpPr/>
          <p:nvPr/>
        </p:nvSpPr>
        <p:spPr bwMode="white">
          <a:xfrm>
            <a:off x="5669960" y="4221088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54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E1CDB-FBEB-BBF8-8C6C-634637DE94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60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F06A77-7BF1-F0B3-7680-43D4C6BF73EC}"/>
              </a:ext>
            </a:extLst>
          </p:cNvPr>
          <p:cNvSpPr/>
          <p:nvPr/>
        </p:nvSpPr>
        <p:spPr bwMode="white">
          <a:xfrm>
            <a:off x="7032104" y="1224000"/>
            <a:ext cx="648072" cy="62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3047FC-4B82-865B-84CE-3AFB4F4C3B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73273"/>
            <a:ext cx="11340000" cy="26080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27D873-D619-D155-E9C1-A2ADADD93FB4}"/>
              </a:ext>
            </a:extLst>
          </p:cNvPr>
          <p:cNvSpPr/>
          <p:nvPr/>
        </p:nvSpPr>
        <p:spPr bwMode="white">
          <a:xfrm>
            <a:off x="4223792" y="5114177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34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27B6E-920C-1DD0-6340-697F67CD3A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4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FA87F1-FDDD-497D-48BD-98BCBDDDC731}"/>
              </a:ext>
            </a:extLst>
          </p:cNvPr>
          <p:cNvSpPr/>
          <p:nvPr/>
        </p:nvSpPr>
        <p:spPr bwMode="white">
          <a:xfrm>
            <a:off x="7824192" y="1224000"/>
            <a:ext cx="576064" cy="47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79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3A3D63-0666-AFC1-2759-193DC67EB8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96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336FDC-E079-DD01-8244-0A11D86015B0}"/>
              </a:ext>
            </a:extLst>
          </p:cNvPr>
          <p:cNvSpPr/>
          <p:nvPr/>
        </p:nvSpPr>
        <p:spPr bwMode="white">
          <a:xfrm>
            <a:off x="2578488" y="2645708"/>
            <a:ext cx="228513" cy="26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22B6D0-3915-CFD5-FCD6-D8E8113037D7}"/>
              </a:ext>
            </a:extLst>
          </p:cNvPr>
          <p:cNvSpPr/>
          <p:nvPr/>
        </p:nvSpPr>
        <p:spPr bwMode="white">
          <a:xfrm>
            <a:off x="5225440" y="2645708"/>
            <a:ext cx="228513" cy="26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1E40D5-FDC7-D493-5B72-6D467619FCA7}"/>
              </a:ext>
            </a:extLst>
          </p:cNvPr>
          <p:cNvSpPr/>
          <p:nvPr/>
        </p:nvSpPr>
        <p:spPr bwMode="white">
          <a:xfrm>
            <a:off x="7862871" y="2645708"/>
            <a:ext cx="428463" cy="26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19DB90-C238-A5B1-6A1F-761BABDA1BE3}"/>
              </a:ext>
            </a:extLst>
          </p:cNvPr>
          <p:cNvSpPr/>
          <p:nvPr/>
        </p:nvSpPr>
        <p:spPr bwMode="white">
          <a:xfrm>
            <a:off x="10690730" y="2645708"/>
            <a:ext cx="428463" cy="26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538CA2-B642-315F-8F86-3C379C0E68C9}"/>
              </a:ext>
            </a:extLst>
          </p:cNvPr>
          <p:cNvSpPr/>
          <p:nvPr/>
        </p:nvSpPr>
        <p:spPr bwMode="white">
          <a:xfrm>
            <a:off x="2759395" y="3285000"/>
            <a:ext cx="428463" cy="26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73585D-31BE-B960-8BF5-B0F0D98E6916}"/>
              </a:ext>
            </a:extLst>
          </p:cNvPr>
          <p:cNvSpPr/>
          <p:nvPr/>
        </p:nvSpPr>
        <p:spPr bwMode="white">
          <a:xfrm>
            <a:off x="5425390" y="3285000"/>
            <a:ext cx="399899" cy="26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7E72BD-C582-EEC8-4B41-599E627E799B}"/>
              </a:ext>
            </a:extLst>
          </p:cNvPr>
          <p:cNvSpPr/>
          <p:nvPr/>
        </p:nvSpPr>
        <p:spPr bwMode="white">
          <a:xfrm>
            <a:off x="7862871" y="3285000"/>
            <a:ext cx="228513" cy="26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E4F517-E4D6-0F94-6401-3315AEFD6EF5}"/>
              </a:ext>
            </a:extLst>
          </p:cNvPr>
          <p:cNvSpPr/>
          <p:nvPr/>
        </p:nvSpPr>
        <p:spPr bwMode="white">
          <a:xfrm>
            <a:off x="10690730" y="3285000"/>
            <a:ext cx="428463" cy="26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5D051E4-470F-CBC9-953F-0E866BB406A9}"/>
              </a:ext>
            </a:extLst>
          </p:cNvPr>
          <p:cNvSpPr/>
          <p:nvPr/>
        </p:nvSpPr>
        <p:spPr bwMode="white">
          <a:xfrm>
            <a:off x="2768916" y="3924292"/>
            <a:ext cx="409420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7FB93F-8C64-7A75-3E0A-C61AF7341DD3}"/>
              </a:ext>
            </a:extLst>
          </p:cNvPr>
          <p:cNvSpPr/>
          <p:nvPr/>
        </p:nvSpPr>
        <p:spPr bwMode="white">
          <a:xfrm>
            <a:off x="5406347" y="3924292"/>
            <a:ext cx="428463" cy="26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CA420A6-E807-7EC0-D49B-5EDDFDEA0F52}"/>
              </a:ext>
            </a:extLst>
          </p:cNvPr>
          <p:cNvSpPr/>
          <p:nvPr/>
        </p:nvSpPr>
        <p:spPr bwMode="white">
          <a:xfrm>
            <a:off x="8043778" y="3924292"/>
            <a:ext cx="437984" cy="26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4C056B3-0756-7917-B5BC-BF12452FADDD}"/>
              </a:ext>
            </a:extLst>
          </p:cNvPr>
          <p:cNvSpPr/>
          <p:nvPr/>
        </p:nvSpPr>
        <p:spPr bwMode="white">
          <a:xfrm>
            <a:off x="10881158" y="3924292"/>
            <a:ext cx="428463" cy="26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12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2025-01-08T07:12:05Z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