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E01C9A-0713-6800-262A-EAA3DBD6C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905" y="3014714"/>
            <a:ext cx="8076190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671B2-B6B3-77A2-00BE-E5CD629DDF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EE5B7-C1EC-D74B-A44D-BC204BDBB574}"/>
              </a:ext>
            </a:extLst>
          </p:cNvPr>
          <p:cNvSpPr/>
          <p:nvPr/>
        </p:nvSpPr>
        <p:spPr bwMode="white">
          <a:xfrm>
            <a:off x="2369017" y="3399117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64647B-F3FD-7427-5A2E-9594F80EED2E}"/>
              </a:ext>
            </a:extLst>
          </p:cNvPr>
          <p:cNvSpPr/>
          <p:nvPr/>
        </p:nvSpPr>
        <p:spPr bwMode="white">
          <a:xfrm>
            <a:off x="4492292" y="3399117"/>
            <a:ext cx="228513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FACCB8-8FC0-7FF3-635B-7A6F43525811}"/>
              </a:ext>
            </a:extLst>
          </p:cNvPr>
          <p:cNvSpPr/>
          <p:nvPr/>
        </p:nvSpPr>
        <p:spPr bwMode="white">
          <a:xfrm>
            <a:off x="6805994" y="3399117"/>
            <a:ext cx="218992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2E1F25-CEA4-1CD4-28DE-B681BAF02837}"/>
              </a:ext>
            </a:extLst>
          </p:cNvPr>
          <p:cNvSpPr/>
          <p:nvPr/>
        </p:nvSpPr>
        <p:spPr bwMode="white">
          <a:xfrm>
            <a:off x="8396070" y="3399117"/>
            <a:ext cx="228513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22F89A-C6B9-E452-EDB4-9871BFCBF1D4}"/>
              </a:ext>
            </a:extLst>
          </p:cNvPr>
          <p:cNvSpPr/>
          <p:nvPr/>
        </p:nvSpPr>
        <p:spPr bwMode="white">
          <a:xfrm>
            <a:off x="10700251" y="3399117"/>
            <a:ext cx="228513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AAAC22-D6B7-5F4B-8235-ECDC53AFDC62}"/>
              </a:ext>
            </a:extLst>
          </p:cNvPr>
          <p:cNvSpPr/>
          <p:nvPr/>
        </p:nvSpPr>
        <p:spPr bwMode="white">
          <a:xfrm>
            <a:off x="2397581" y="3981056"/>
            <a:ext cx="695062" cy="25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2DC37B-8CD5-CC8B-3C58-7762739A46AE}"/>
              </a:ext>
            </a:extLst>
          </p:cNvPr>
          <p:cNvSpPr/>
          <p:nvPr/>
        </p:nvSpPr>
        <p:spPr bwMode="white">
          <a:xfrm>
            <a:off x="5558690" y="3981056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3C399E-F0C3-4727-3B9C-E70B0D7D4210}"/>
              </a:ext>
            </a:extLst>
          </p:cNvPr>
          <p:cNvSpPr/>
          <p:nvPr/>
        </p:nvSpPr>
        <p:spPr bwMode="white">
          <a:xfrm>
            <a:off x="9462468" y="3981056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27879-8878-7EC3-7102-09D2515DC3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9E82B4-ACE4-3D04-827B-97F60D7241A3}"/>
              </a:ext>
            </a:extLst>
          </p:cNvPr>
          <p:cNvSpPr/>
          <p:nvPr/>
        </p:nvSpPr>
        <p:spPr bwMode="white">
          <a:xfrm>
            <a:off x="4739848" y="2263421"/>
            <a:ext cx="39037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96B765-71EE-EA02-8609-BCFA6D0396C1}"/>
              </a:ext>
            </a:extLst>
          </p:cNvPr>
          <p:cNvSpPr/>
          <p:nvPr/>
        </p:nvSpPr>
        <p:spPr bwMode="white">
          <a:xfrm>
            <a:off x="5815768" y="2263421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C1BF74-A609-DF62-F1DB-24488342362A}"/>
              </a:ext>
            </a:extLst>
          </p:cNvPr>
          <p:cNvSpPr/>
          <p:nvPr/>
        </p:nvSpPr>
        <p:spPr bwMode="white">
          <a:xfrm>
            <a:off x="6901209" y="2263421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6535B8-5A09-A36C-8E73-746BC900FF0F}"/>
              </a:ext>
            </a:extLst>
          </p:cNvPr>
          <p:cNvSpPr/>
          <p:nvPr/>
        </p:nvSpPr>
        <p:spPr bwMode="white">
          <a:xfrm>
            <a:off x="7977128" y="2263421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8E4113-DE26-F207-2E2B-131152D7C4D1}"/>
              </a:ext>
            </a:extLst>
          </p:cNvPr>
          <p:cNvSpPr/>
          <p:nvPr/>
        </p:nvSpPr>
        <p:spPr bwMode="white">
          <a:xfrm>
            <a:off x="9062569" y="2263421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EC7B0D-652B-0D39-9660-6EB781E109C4}"/>
              </a:ext>
            </a:extLst>
          </p:cNvPr>
          <p:cNvSpPr/>
          <p:nvPr/>
        </p:nvSpPr>
        <p:spPr bwMode="white">
          <a:xfrm>
            <a:off x="10148010" y="2263421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4E0C1B-F818-1653-F61F-81C4F83391C2}"/>
              </a:ext>
            </a:extLst>
          </p:cNvPr>
          <p:cNvSpPr/>
          <p:nvPr/>
        </p:nvSpPr>
        <p:spPr bwMode="white">
          <a:xfrm>
            <a:off x="3654408" y="3112124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EC665B-98FF-011E-6018-399FC182DB8E}"/>
              </a:ext>
            </a:extLst>
          </p:cNvPr>
          <p:cNvSpPr/>
          <p:nvPr/>
        </p:nvSpPr>
        <p:spPr bwMode="white">
          <a:xfrm>
            <a:off x="4739848" y="3112124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18531D-23D7-F479-3DF2-9A4239E89890}"/>
              </a:ext>
            </a:extLst>
          </p:cNvPr>
          <p:cNvSpPr/>
          <p:nvPr/>
        </p:nvSpPr>
        <p:spPr bwMode="white">
          <a:xfrm>
            <a:off x="6901209" y="3112124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982F8E-2867-D8D4-838C-90C662DD6965}"/>
              </a:ext>
            </a:extLst>
          </p:cNvPr>
          <p:cNvSpPr/>
          <p:nvPr/>
        </p:nvSpPr>
        <p:spPr bwMode="white">
          <a:xfrm>
            <a:off x="7977128" y="3112124"/>
            <a:ext cx="409420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EE35CD-AB5E-2610-977F-6A18673A1657}"/>
              </a:ext>
            </a:extLst>
          </p:cNvPr>
          <p:cNvSpPr/>
          <p:nvPr/>
        </p:nvSpPr>
        <p:spPr bwMode="white">
          <a:xfrm>
            <a:off x="9062569" y="3112124"/>
            <a:ext cx="409420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E10EE4-2A38-A50B-B992-3E97286B2D0C}"/>
              </a:ext>
            </a:extLst>
          </p:cNvPr>
          <p:cNvSpPr/>
          <p:nvPr/>
        </p:nvSpPr>
        <p:spPr bwMode="white">
          <a:xfrm>
            <a:off x="10148010" y="3112124"/>
            <a:ext cx="39989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71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B1C8E-E35C-79A9-E76A-22E2659591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54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A3DBB6-BD4C-5147-1D4B-46AF5C35F101}"/>
              </a:ext>
            </a:extLst>
          </p:cNvPr>
          <p:cNvSpPr/>
          <p:nvPr/>
        </p:nvSpPr>
        <p:spPr bwMode="white">
          <a:xfrm>
            <a:off x="8938790" y="1348193"/>
            <a:ext cx="2104231" cy="32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4E4CA4-F708-6849-3AC2-80D781558B4F}"/>
              </a:ext>
            </a:extLst>
          </p:cNvPr>
          <p:cNvSpPr/>
          <p:nvPr/>
        </p:nvSpPr>
        <p:spPr bwMode="white">
          <a:xfrm>
            <a:off x="8462720" y="2122014"/>
            <a:ext cx="380856" cy="26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2ED89AA-54AB-5CAA-DF1C-14B25C8FE60C}"/>
              </a:ext>
            </a:extLst>
          </p:cNvPr>
          <p:cNvSpPr/>
          <p:nvPr/>
        </p:nvSpPr>
        <p:spPr bwMode="white">
          <a:xfrm>
            <a:off x="1472746" y="2122013"/>
            <a:ext cx="366392" cy="26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987FC0-DBB4-EC40-6AE9-55848A6673AA}"/>
              </a:ext>
            </a:extLst>
          </p:cNvPr>
          <p:cNvSpPr/>
          <p:nvPr/>
        </p:nvSpPr>
        <p:spPr bwMode="white">
          <a:xfrm>
            <a:off x="3431704" y="2122012"/>
            <a:ext cx="366392" cy="26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1C74D3-E793-7B42-0EB2-BFEF1AE308ED}"/>
              </a:ext>
            </a:extLst>
          </p:cNvPr>
          <p:cNvSpPr/>
          <p:nvPr/>
        </p:nvSpPr>
        <p:spPr bwMode="white">
          <a:xfrm>
            <a:off x="5912804" y="2122012"/>
            <a:ext cx="366392" cy="26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4C4181-8877-E8B4-B339-E63D45DCA2EB}"/>
              </a:ext>
            </a:extLst>
          </p:cNvPr>
          <p:cNvSpPr/>
          <p:nvPr/>
        </p:nvSpPr>
        <p:spPr bwMode="white">
          <a:xfrm>
            <a:off x="1769168" y="2876729"/>
            <a:ext cx="399899" cy="2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0DB485-BE97-31B8-6955-9893BE292133}"/>
              </a:ext>
            </a:extLst>
          </p:cNvPr>
          <p:cNvSpPr/>
          <p:nvPr/>
        </p:nvSpPr>
        <p:spPr bwMode="white">
          <a:xfrm>
            <a:off x="3006952" y="2876729"/>
            <a:ext cx="409420" cy="2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398424-FDEA-6162-B6D6-165A43D53B25}"/>
              </a:ext>
            </a:extLst>
          </p:cNvPr>
          <p:cNvSpPr/>
          <p:nvPr/>
        </p:nvSpPr>
        <p:spPr bwMode="white">
          <a:xfrm>
            <a:off x="5672947" y="2876729"/>
            <a:ext cx="399899" cy="2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38D7B7-9B5C-0025-5CB4-94D2AD94B535}"/>
              </a:ext>
            </a:extLst>
          </p:cNvPr>
          <p:cNvSpPr/>
          <p:nvPr/>
        </p:nvSpPr>
        <p:spPr bwMode="white">
          <a:xfrm>
            <a:off x="8072342" y="2876729"/>
            <a:ext cx="399899" cy="2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2D4F064-52D5-CFCC-C62C-35FB4A565C36}"/>
              </a:ext>
            </a:extLst>
          </p:cNvPr>
          <p:cNvSpPr/>
          <p:nvPr/>
        </p:nvSpPr>
        <p:spPr bwMode="white">
          <a:xfrm>
            <a:off x="9710025" y="2876729"/>
            <a:ext cx="399899" cy="2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58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08933-CD88-8224-36AE-EC85CDE8A1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DA1DA8-3543-8393-F3D3-46C60B699316}"/>
              </a:ext>
            </a:extLst>
          </p:cNvPr>
          <p:cNvSpPr/>
          <p:nvPr/>
        </p:nvSpPr>
        <p:spPr bwMode="white">
          <a:xfrm>
            <a:off x="1415480" y="2780928"/>
            <a:ext cx="2160240" cy="122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181B63-BDA8-2DE0-0446-5CC21250D9DD}"/>
              </a:ext>
            </a:extLst>
          </p:cNvPr>
          <p:cNvSpPr/>
          <p:nvPr/>
        </p:nvSpPr>
        <p:spPr bwMode="white">
          <a:xfrm>
            <a:off x="8328248" y="2780928"/>
            <a:ext cx="2160240" cy="122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06CEA6-D1E4-3EBF-CD77-7C51139AA0DB}"/>
              </a:ext>
            </a:extLst>
          </p:cNvPr>
          <p:cNvSpPr/>
          <p:nvPr/>
        </p:nvSpPr>
        <p:spPr bwMode="white">
          <a:xfrm>
            <a:off x="750378" y="4077072"/>
            <a:ext cx="3401406" cy="50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D0688E5-F1B8-9882-2BDE-6AC2FB066B2F}"/>
              </a:ext>
            </a:extLst>
          </p:cNvPr>
          <p:cNvSpPr/>
          <p:nvPr/>
        </p:nvSpPr>
        <p:spPr bwMode="white">
          <a:xfrm>
            <a:off x="278003" y="3823608"/>
            <a:ext cx="705429" cy="82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04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08933-CD88-8224-36AE-EC85CDE8A1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85227"/>
          <a:stretch/>
        </p:blipFill>
        <p:spPr>
          <a:xfrm>
            <a:off x="983432" y="1423340"/>
            <a:ext cx="10716568" cy="4963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8355151-947F-193F-6668-1112C8C650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0627" r="94502" b="86"/>
          <a:stretch/>
        </p:blipFill>
        <p:spPr>
          <a:xfrm>
            <a:off x="360000" y="1268760"/>
            <a:ext cx="623432" cy="64807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BE0715C-4260-CE11-DA86-06AB0B0008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983432" y="1975337"/>
            <a:ext cx="9768448" cy="390193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44C1BB-29BE-19D5-1AA7-E96CD7C79860}"/>
              </a:ext>
            </a:extLst>
          </p:cNvPr>
          <p:cNvSpPr/>
          <p:nvPr/>
        </p:nvSpPr>
        <p:spPr bwMode="white">
          <a:xfrm>
            <a:off x="3677991" y="3683030"/>
            <a:ext cx="399899" cy="2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3D1C87-558C-A672-A24C-0AADDF43EAED}"/>
              </a:ext>
            </a:extLst>
          </p:cNvPr>
          <p:cNvSpPr/>
          <p:nvPr/>
        </p:nvSpPr>
        <p:spPr bwMode="white">
          <a:xfrm>
            <a:off x="4772953" y="3683030"/>
            <a:ext cx="399899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8794F3-0AB6-CDF0-156C-5A883BDACE27}"/>
              </a:ext>
            </a:extLst>
          </p:cNvPr>
          <p:cNvSpPr/>
          <p:nvPr/>
        </p:nvSpPr>
        <p:spPr bwMode="white">
          <a:xfrm>
            <a:off x="5477537" y="3683030"/>
            <a:ext cx="390377" cy="2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37D267-DEB4-E846-7748-C9BC4981D623}"/>
              </a:ext>
            </a:extLst>
          </p:cNvPr>
          <p:cNvSpPr/>
          <p:nvPr/>
        </p:nvSpPr>
        <p:spPr bwMode="white">
          <a:xfrm>
            <a:off x="6382071" y="3683030"/>
            <a:ext cx="380856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EEBBDD-2444-0DDB-EB58-AD37D3547CF9}"/>
              </a:ext>
            </a:extLst>
          </p:cNvPr>
          <p:cNvSpPr/>
          <p:nvPr/>
        </p:nvSpPr>
        <p:spPr bwMode="white">
          <a:xfrm>
            <a:off x="8181618" y="3683030"/>
            <a:ext cx="371335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EBE226D-D8BC-C33C-7370-692840C15061}"/>
              </a:ext>
            </a:extLst>
          </p:cNvPr>
          <p:cNvSpPr/>
          <p:nvPr/>
        </p:nvSpPr>
        <p:spPr bwMode="white">
          <a:xfrm>
            <a:off x="9476530" y="3683030"/>
            <a:ext cx="380856" cy="2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90012BA-1237-98CB-D1CA-9540CF290DF6}"/>
              </a:ext>
            </a:extLst>
          </p:cNvPr>
          <p:cNvSpPr/>
          <p:nvPr/>
        </p:nvSpPr>
        <p:spPr bwMode="white">
          <a:xfrm>
            <a:off x="6467764" y="4932794"/>
            <a:ext cx="1466297" cy="26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4D771C-F459-877F-27E3-8A0B36F5E348}"/>
              </a:ext>
            </a:extLst>
          </p:cNvPr>
          <p:cNvSpPr/>
          <p:nvPr/>
        </p:nvSpPr>
        <p:spPr bwMode="white">
          <a:xfrm>
            <a:off x="7172348" y="5434660"/>
            <a:ext cx="2304182" cy="44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85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2025-01-09T09:42:23Z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