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54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8E80454-2B67-725D-9A62-E19E8D4BE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3143" y="3009952"/>
            <a:ext cx="7285714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87F37-3B19-9E72-5F19-B2417E41ED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25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866EF4-8A3D-8685-C1AE-CAB81599D506}"/>
              </a:ext>
            </a:extLst>
          </p:cNvPr>
          <p:cNvSpPr/>
          <p:nvPr/>
        </p:nvSpPr>
        <p:spPr bwMode="white">
          <a:xfrm>
            <a:off x="2454710" y="4183349"/>
            <a:ext cx="218992" cy="24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9A1491-D82B-A942-A8DC-D0DF6A73033C}"/>
              </a:ext>
            </a:extLst>
          </p:cNvPr>
          <p:cNvSpPr/>
          <p:nvPr/>
        </p:nvSpPr>
        <p:spPr bwMode="white">
          <a:xfrm>
            <a:off x="3521108" y="4183349"/>
            <a:ext cx="218992" cy="2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5C89F5-7DB5-C1BB-2581-3EAFE1C3C61F}"/>
              </a:ext>
            </a:extLst>
          </p:cNvPr>
          <p:cNvSpPr/>
          <p:nvPr/>
        </p:nvSpPr>
        <p:spPr bwMode="white">
          <a:xfrm>
            <a:off x="4587506" y="4183349"/>
            <a:ext cx="218992" cy="24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D3DD55-F0C2-FBAB-4FA8-A2EE4313E78E}"/>
              </a:ext>
            </a:extLst>
          </p:cNvPr>
          <p:cNvSpPr/>
          <p:nvPr/>
        </p:nvSpPr>
        <p:spPr bwMode="white">
          <a:xfrm>
            <a:off x="7777178" y="4183349"/>
            <a:ext cx="228513" cy="24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B7CF10-A0D0-8161-E47A-7088895DE60C}"/>
              </a:ext>
            </a:extLst>
          </p:cNvPr>
          <p:cNvSpPr/>
          <p:nvPr/>
        </p:nvSpPr>
        <p:spPr bwMode="white">
          <a:xfrm>
            <a:off x="8767405" y="4183349"/>
            <a:ext cx="352292" cy="2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886A06-A256-FCD2-98D9-DD3B216C0257}"/>
              </a:ext>
            </a:extLst>
          </p:cNvPr>
          <p:cNvSpPr/>
          <p:nvPr/>
        </p:nvSpPr>
        <p:spPr bwMode="white">
          <a:xfrm>
            <a:off x="9909974" y="4183349"/>
            <a:ext cx="218992" cy="24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830F46-6F2A-36EC-B132-0ADA8F1B7D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A2BEF6-5821-8C4E-3D4D-BBB208ECAEF2}"/>
              </a:ext>
            </a:extLst>
          </p:cNvPr>
          <p:cNvSpPr/>
          <p:nvPr/>
        </p:nvSpPr>
        <p:spPr bwMode="white">
          <a:xfrm>
            <a:off x="2740352" y="2264774"/>
            <a:ext cx="228513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35CA0F-53E0-BC5B-E2A0-725B1DE99577}"/>
              </a:ext>
            </a:extLst>
          </p:cNvPr>
          <p:cNvSpPr/>
          <p:nvPr/>
        </p:nvSpPr>
        <p:spPr bwMode="white">
          <a:xfrm>
            <a:off x="5625340" y="2264774"/>
            <a:ext cx="218992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8AB435-27D1-A086-38F2-DFC95BD695E0}"/>
              </a:ext>
            </a:extLst>
          </p:cNvPr>
          <p:cNvSpPr/>
          <p:nvPr/>
        </p:nvSpPr>
        <p:spPr bwMode="white">
          <a:xfrm>
            <a:off x="8500806" y="2264774"/>
            <a:ext cx="228513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A21A5B-718F-97F6-0562-78088EDC0B68}"/>
              </a:ext>
            </a:extLst>
          </p:cNvPr>
          <p:cNvSpPr/>
          <p:nvPr/>
        </p:nvSpPr>
        <p:spPr bwMode="white">
          <a:xfrm>
            <a:off x="1631504" y="3429001"/>
            <a:ext cx="67687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08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E4F91F-2D64-CF47-CE58-7EE15EAAB6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70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E49406-4F7F-44E0-732A-875807756B24}"/>
              </a:ext>
            </a:extLst>
          </p:cNvPr>
          <p:cNvSpPr/>
          <p:nvPr/>
        </p:nvSpPr>
        <p:spPr bwMode="white">
          <a:xfrm>
            <a:off x="9538639" y="2082645"/>
            <a:ext cx="390377" cy="33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43B126-46AF-9B47-96BC-CAB7AA2AFCD2}"/>
              </a:ext>
            </a:extLst>
          </p:cNvPr>
          <p:cNvSpPr/>
          <p:nvPr/>
        </p:nvSpPr>
        <p:spPr bwMode="white">
          <a:xfrm>
            <a:off x="4616070" y="2893588"/>
            <a:ext cx="390377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D876DB-08F0-A5A7-9077-25660023B5CF}"/>
              </a:ext>
            </a:extLst>
          </p:cNvPr>
          <p:cNvSpPr/>
          <p:nvPr/>
        </p:nvSpPr>
        <p:spPr bwMode="white">
          <a:xfrm>
            <a:off x="5711032" y="2893588"/>
            <a:ext cx="228513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3AFEF5-B9D0-3055-7DF0-B52D3AAAE977}"/>
              </a:ext>
            </a:extLst>
          </p:cNvPr>
          <p:cNvSpPr/>
          <p:nvPr/>
        </p:nvSpPr>
        <p:spPr bwMode="white">
          <a:xfrm>
            <a:off x="6644130" y="2893588"/>
            <a:ext cx="218992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A967CE5-F1DF-5668-2F85-77E33D387817}"/>
              </a:ext>
            </a:extLst>
          </p:cNvPr>
          <p:cNvSpPr/>
          <p:nvPr/>
        </p:nvSpPr>
        <p:spPr bwMode="white">
          <a:xfrm>
            <a:off x="5130226" y="2964923"/>
            <a:ext cx="317702" cy="10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736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0B98A8-E769-44DC-9F19-FFADE4D8D4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70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3AEF59-8E53-2244-00D5-4E73760FAAE3}"/>
              </a:ext>
            </a:extLst>
          </p:cNvPr>
          <p:cNvSpPr/>
          <p:nvPr/>
        </p:nvSpPr>
        <p:spPr bwMode="white">
          <a:xfrm>
            <a:off x="767408" y="4149080"/>
            <a:ext cx="27363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53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E43E5-8715-B668-DFB7-C89804160E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94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E879D1-8ADF-B0AF-A46D-7977C9DA5434}"/>
              </a:ext>
            </a:extLst>
          </p:cNvPr>
          <p:cNvSpPr/>
          <p:nvPr/>
        </p:nvSpPr>
        <p:spPr bwMode="white">
          <a:xfrm>
            <a:off x="7464152" y="1224000"/>
            <a:ext cx="648072" cy="54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81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2025-01-09T08:18:44Z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