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6CE548-D290-E447-6E57-590373249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829918"/>
            <a:ext cx="11928648" cy="11722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A6CF4-8933-AD27-CE9A-6B2AC0443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E0383-D019-4AC2-ACC7-2E03D17B112D}"/>
              </a:ext>
            </a:extLst>
          </p:cNvPr>
          <p:cNvSpPr/>
          <p:nvPr/>
        </p:nvSpPr>
        <p:spPr bwMode="white">
          <a:xfrm>
            <a:off x="2111939" y="4206431"/>
            <a:ext cx="695062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F3F1A-6BBB-6AA2-7FB6-5605F7032AE4}"/>
              </a:ext>
            </a:extLst>
          </p:cNvPr>
          <p:cNvSpPr/>
          <p:nvPr/>
        </p:nvSpPr>
        <p:spPr bwMode="white">
          <a:xfrm>
            <a:off x="4463727" y="4206431"/>
            <a:ext cx="685541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C2DBC-7ADA-8225-822A-CEC5A63DF539}"/>
              </a:ext>
            </a:extLst>
          </p:cNvPr>
          <p:cNvSpPr/>
          <p:nvPr/>
        </p:nvSpPr>
        <p:spPr bwMode="white">
          <a:xfrm>
            <a:off x="6634609" y="4206431"/>
            <a:ext cx="1028312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01F109-D744-06EA-3B9A-CE3314311160}"/>
              </a:ext>
            </a:extLst>
          </p:cNvPr>
          <p:cNvSpPr/>
          <p:nvPr/>
        </p:nvSpPr>
        <p:spPr bwMode="white">
          <a:xfrm>
            <a:off x="9148261" y="4206431"/>
            <a:ext cx="695062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804B2-E92E-61A3-17CF-F0CB488AD4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8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DDCE2-8EFD-5E8A-AA6A-3DFF98FE6C6F}"/>
              </a:ext>
            </a:extLst>
          </p:cNvPr>
          <p:cNvSpPr/>
          <p:nvPr/>
        </p:nvSpPr>
        <p:spPr bwMode="white">
          <a:xfrm>
            <a:off x="2063552" y="184482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F5BD54-03F6-1FBE-BACD-BE4642BDB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0"/>
          <a:stretch/>
        </p:blipFill>
        <p:spPr>
          <a:xfrm>
            <a:off x="360000" y="3105384"/>
            <a:ext cx="11340000" cy="36359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1FDD6-4DFF-0C9B-BDFE-67173C2CF9E3}"/>
              </a:ext>
            </a:extLst>
          </p:cNvPr>
          <p:cNvSpPr/>
          <p:nvPr/>
        </p:nvSpPr>
        <p:spPr bwMode="white">
          <a:xfrm>
            <a:off x="3647728" y="3012387"/>
            <a:ext cx="648071" cy="63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94F37-361A-5893-15B0-89B70A9807E1}"/>
              </a:ext>
            </a:extLst>
          </p:cNvPr>
          <p:cNvSpPr/>
          <p:nvPr/>
        </p:nvSpPr>
        <p:spPr bwMode="white">
          <a:xfrm>
            <a:off x="9552384" y="5085184"/>
            <a:ext cx="648071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F5F41B-4043-2085-5B5A-CDF563B6286C}"/>
              </a:ext>
            </a:extLst>
          </p:cNvPr>
          <p:cNvSpPr/>
          <p:nvPr/>
        </p:nvSpPr>
        <p:spPr bwMode="white">
          <a:xfrm>
            <a:off x="263352" y="6264560"/>
            <a:ext cx="3647768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71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E88EE-42CB-9D32-E609-DE81403D5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r="69773"/>
          <a:stretch/>
        </p:blipFill>
        <p:spPr>
          <a:xfrm>
            <a:off x="360000" y="1268760"/>
            <a:ext cx="3427707" cy="6388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E0BC522-01A0-566A-7F6A-4B54615F9E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0"/>
          <a:stretch/>
        </p:blipFill>
        <p:spPr>
          <a:xfrm>
            <a:off x="983432" y="1969806"/>
            <a:ext cx="10548424" cy="28993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6EFA7-F89E-662D-3A2F-312DACBD13A7}"/>
              </a:ext>
            </a:extLst>
          </p:cNvPr>
          <p:cNvSpPr/>
          <p:nvPr/>
        </p:nvSpPr>
        <p:spPr bwMode="white">
          <a:xfrm>
            <a:off x="4868167" y="3095213"/>
            <a:ext cx="228513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1192F-9A45-8D51-CE17-44CDA865C8C1}"/>
              </a:ext>
            </a:extLst>
          </p:cNvPr>
          <p:cNvSpPr/>
          <p:nvPr/>
        </p:nvSpPr>
        <p:spPr bwMode="white">
          <a:xfrm>
            <a:off x="6639149" y="3095213"/>
            <a:ext cx="228513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A22FF-EC20-2075-289B-53ABE81DBA39}"/>
              </a:ext>
            </a:extLst>
          </p:cNvPr>
          <p:cNvSpPr/>
          <p:nvPr/>
        </p:nvSpPr>
        <p:spPr bwMode="white">
          <a:xfrm>
            <a:off x="8419653" y="3095213"/>
            <a:ext cx="218992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67F38F-9FB0-E2E5-49EE-87CC1B5E1D4B}"/>
              </a:ext>
            </a:extLst>
          </p:cNvPr>
          <p:cNvSpPr/>
          <p:nvPr/>
        </p:nvSpPr>
        <p:spPr bwMode="white">
          <a:xfrm>
            <a:off x="10190636" y="3095213"/>
            <a:ext cx="228513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384259-DBD8-DC03-071E-03791EFA27F0}"/>
              </a:ext>
            </a:extLst>
          </p:cNvPr>
          <p:cNvSpPr/>
          <p:nvPr/>
        </p:nvSpPr>
        <p:spPr bwMode="white">
          <a:xfrm>
            <a:off x="1907008" y="3858201"/>
            <a:ext cx="304685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5C7CF2-F33A-64F7-7B8D-FFCBEC1B1623}"/>
              </a:ext>
            </a:extLst>
          </p:cNvPr>
          <p:cNvSpPr/>
          <p:nvPr/>
        </p:nvSpPr>
        <p:spPr bwMode="white">
          <a:xfrm>
            <a:off x="4192147" y="3839126"/>
            <a:ext cx="1037833" cy="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73FEA0-25D5-D601-44C1-1C803466A8E8}"/>
              </a:ext>
            </a:extLst>
          </p:cNvPr>
          <p:cNvSpPr/>
          <p:nvPr/>
        </p:nvSpPr>
        <p:spPr bwMode="white">
          <a:xfrm>
            <a:off x="3982676" y="4430442"/>
            <a:ext cx="228513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681D5C-5BFC-E94F-21FC-29D1190E7453}"/>
              </a:ext>
            </a:extLst>
          </p:cNvPr>
          <p:cNvSpPr/>
          <p:nvPr/>
        </p:nvSpPr>
        <p:spPr bwMode="white">
          <a:xfrm>
            <a:off x="8619603" y="4439980"/>
            <a:ext cx="199949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1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09511-F569-986F-422B-21C0AA5FF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00315-8A12-3DFB-CC94-E4596C8B3214}"/>
              </a:ext>
            </a:extLst>
          </p:cNvPr>
          <p:cNvSpPr/>
          <p:nvPr/>
        </p:nvSpPr>
        <p:spPr bwMode="white">
          <a:xfrm>
            <a:off x="4663677" y="2694145"/>
            <a:ext cx="21899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13210B-2B11-D128-3A77-8CDFE501D6BC}"/>
              </a:ext>
            </a:extLst>
          </p:cNvPr>
          <p:cNvSpPr/>
          <p:nvPr/>
        </p:nvSpPr>
        <p:spPr bwMode="white">
          <a:xfrm>
            <a:off x="4654156" y="3266930"/>
            <a:ext cx="228513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C2010-E5DA-4C0C-7FB0-4018BE3D8806}"/>
              </a:ext>
            </a:extLst>
          </p:cNvPr>
          <p:cNvSpPr/>
          <p:nvPr/>
        </p:nvSpPr>
        <p:spPr bwMode="white">
          <a:xfrm>
            <a:off x="5815768" y="3266930"/>
            <a:ext cx="21899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749735-9257-20DD-7CE9-BC9D4A981B9E}"/>
              </a:ext>
            </a:extLst>
          </p:cNvPr>
          <p:cNvSpPr/>
          <p:nvPr/>
        </p:nvSpPr>
        <p:spPr bwMode="white">
          <a:xfrm>
            <a:off x="5234962" y="3849260"/>
            <a:ext cx="218992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AA151E-4431-8044-657A-09FA9FC2E802}"/>
              </a:ext>
            </a:extLst>
          </p:cNvPr>
          <p:cNvSpPr/>
          <p:nvPr/>
        </p:nvSpPr>
        <p:spPr bwMode="white">
          <a:xfrm>
            <a:off x="5806246" y="3839714"/>
            <a:ext cx="228513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3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