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2"/>
    <p:sldId id="324" r:id="rId3"/>
    <p:sldId id="336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605" autoAdjust="0"/>
    <p:restoredTop sz="94660"/>
  </p:normalViewPr>
  <p:slideViewPr>
    <p:cSldViewPr showGuides="1">
      <p:cViewPr varScale="1">
        <p:scale>
          <a:sx n="64" d="100"/>
          <a:sy n="64" d="100"/>
        </p:scale>
        <p:origin x="504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2025-01-08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2025-01-08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B15981C9-DA09-0A51-0B10-470980A45FE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016" y="3071242"/>
            <a:ext cx="11928648" cy="700061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73B1CC7-5C52-3EC9-8C76-01B6D1299D6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31649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C368BB9-B5FD-0656-69D1-C2B6D1857E54}"/>
              </a:ext>
            </a:extLst>
          </p:cNvPr>
          <p:cNvSpPr/>
          <p:nvPr/>
        </p:nvSpPr>
        <p:spPr bwMode="white">
          <a:xfrm>
            <a:off x="4625591" y="5193088"/>
            <a:ext cx="2237531" cy="372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6A7B4D70-1059-F8C8-6C8B-90E03BA9267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1988840"/>
            <a:ext cx="2592288" cy="1589109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ADCE6FC4-FABB-9A9B-20EF-DD4544D4E7B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9856" y="1988840"/>
            <a:ext cx="2592288" cy="1589109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9F5A44AA-AAC1-F75D-8D0D-D17DD1DD2DC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52539" y="2035857"/>
            <a:ext cx="2592288" cy="15891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2333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866BCA0-072C-CDE5-4814-126879D3BEF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1933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CD77327-731D-0BC8-0C12-58DA39162AC2}"/>
              </a:ext>
            </a:extLst>
          </p:cNvPr>
          <p:cNvSpPr/>
          <p:nvPr/>
        </p:nvSpPr>
        <p:spPr bwMode="white">
          <a:xfrm>
            <a:off x="8338942" y="4262323"/>
            <a:ext cx="371335" cy="352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9096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83E656A-9A5A-FCB0-17DD-B330624DE9F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0474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612F993-229E-4D0A-053F-CACBD65F6148}"/>
              </a:ext>
            </a:extLst>
          </p:cNvPr>
          <p:cNvSpPr/>
          <p:nvPr/>
        </p:nvSpPr>
        <p:spPr bwMode="white">
          <a:xfrm>
            <a:off x="9167304" y="3160862"/>
            <a:ext cx="361813" cy="343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4537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94120FF-0D02-A324-B42E-6EB49BBA188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3573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A7E4106-32B4-2CD8-59A7-889C166E78E8}"/>
              </a:ext>
            </a:extLst>
          </p:cNvPr>
          <p:cNvSpPr/>
          <p:nvPr/>
        </p:nvSpPr>
        <p:spPr bwMode="white">
          <a:xfrm>
            <a:off x="7948564" y="3368612"/>
            <a:ext cx="390377" cy="324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5267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AB6A3B-B9C7-FD30-DB76-89E5C6DF751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9730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D390362-AF48-A3D1-50DC-FC6547E2A32C}"/>
              </a:ext>
            </a:extLst>
          </p:cNvPr>
          <p:cNvSpPr/>
          <p:nvPr/>
        </p:nvSpPr>
        <p:spPr bwMode="white">
          <a:xfrm>
            <a:off x="6587002" y="6021288"/>
            <a:ext cx="589118" cy="576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6FFC3FB-AA50-FC22-7A62-3AEA3D56872E}"/>
              </a:ext>
            </a:extLst>
          </p:cNvPr>
          <p:cNvSpPr/>
          <p:nvPr/>
        </p:nvSpPr>
        <p:spPr bwMode="white">
          <a:xfrm>
            <a:off x="8311587" y="6021288"/>
            <a:ext cx="808749" cy="576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8086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508497A-495B-0DBC-B717-BE14FBFDF14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5748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5D3C792-7F44-EEEF-9531-26C530DECE8F}"/>
              </a:ext>
            </a:extLst>
          </p:cNvPr>
          <p:cNvSpPr/>
          <p:nvPr/>
        </p:nvSpPr>
        <p:spPr bwMode="white">
          <a:xfrm>
            <a:off x="2445188" y="4780970"/>
            <a:ext cx="437984" cy="267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D5F0771-6FD5-98AF-39A0-B84781352795}"/>
              </a:ext>
            </a:extLst>
          </p:cNvPr>
          <p:cNvSpPr/>
          <p:nvPr/>
        </p:nvSpPr>
        <p:spPr bwMode="white">
          <a:xfrm>
            <a:off x="6110931" y="4780970"/>
            <a:ext cx="428463" cy="267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2A92EA4-E238-6F62-C22B-C5634F93CACA}"/>
              </a:ext>
            </a:extLst>
          </p:cNvPr>
          <p:cNvSpPr/>
          <p:nvPr/>
        </p:nvSpPr>
        <p:spPr bwMode="white">
          <a:xfrm>
            <a:off x="9224433" y="4780970"/>
            <a:ext cx="428463" cy="267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1ECEE10-FE2F-E906-6CA3-29EAF952224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5380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BE42949-8849-6C50-48BD-D8D84DA53D35}"/>
              </a:ext>
            </a:extLst>
          </p:cNvPr>
          <p:cNvSpPr/>
          <p:nvPr/>
        </p:nvSpPr>
        <p:spPr bwMode="white">
          <a:xfrm>
            <a:off x="1102670" y="1586554"/>
            <a:ext cx="409420" cy="248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67945C5-5442-C5CA-9772-3EB83E0F3FFA}"/>
              </a:ext>
            </a:extLst>
          </p:cNvPr>
          <p:cNvSpPr/>
          <p:nvPr/>
        </p:nvSpPr>
        <p:spPr bwMode="white">
          <a:xfrm>
            <a:off x="2111939" y="1586554"/>
            <a:ext cx="399899" cy="248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89089D0-B8E5-BE96-741D-DF63CF348832}"/>
              </a:ext>
            </a:extLst>
          </p:cNvPr>
          <p:cNvSpPr/>
          <p:nvPr/>
        </p:nvSpPr>
        <p:spPr bwMode="white">
          <a:xfrm>
            <a:off x="6777430" y="1586554"/>
            <a:ext cx="390377" cy="248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8DBC765-5110-E862-3775-5EF64C2FB819}"/>
              </a:ext>
            </a:extLst>
          </p:cNvPr>
          <p:cNvSpPr/>
          <p:nvPr/>
        </p:nvSpPr>
        <p:spPr bwMode="white">
          <a:xfrm>
            <a:off x="7558186" y="1586554"/>
            <a:ext cx="390377" cy="248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0EA3211-6362-BA71-DAD3-25702A48820A}"/>
              </a:ext>
            </a:extLst>
          </p:cNvPr>
          <p:cNvSpPr/>
          <p:nvPr/>
        </p:nvSpPr>
        <p:spPr bwMode="white">
          <a:xfrm>
            <a:off x="9909974" y="1586554"/>
            <a:ext cx="399899" cy="248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5ABCF04-F5E3-3E92-2A3D-8181D05E6182}"/>
              </a:ext>
            </a:extLst>
          </p:cNvPr>
          <p:cNvSpPr/>
          <p:nvPr/>
        </p:nvSpPr>
        <p:spPr bwMode="white">
          <a:xfrm>
            <a:off x="3825793" y="2559726"/>
            <a:ext cx="1056876" cy="324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6C8C746-6143-A57C-42CE-9BABF75DBF7F}"/>
              </a:ext>
            </a:extLst>
          </p:cNvPr>
          <p:cNvSpPr/>
          <p:nvPr/>
        </p:nvSpPr>
        <p:spPr bwMode="white">
          <a:xfrm>
            <a:off x="8729319" y="2559726"/>
            <a:ext cx="1056876" cy="324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EED4BD3-984D-7F9A-4851-17311A03D511}"/>
              </a:ext>
            </a:extLst>
          </p:cNvPr>
          <p:cNvSpPr/>
          <p:nvPr/>
        </p:nvSpPr>
        <p:spPr bwMode="white">
          <a:xfrm>
            <a:off x="6834559" y="3437489"/>
            <a:ext cx="437984" cy="267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71B3B05-C345-8F21-4A5B-192CB8C0E245}"/>
              </a:ext>
            </a:extLst>
          </p:cNvPr>
          <p:cNvSpPr/>
          <p:nvPr/>
        </p:nvSpPr>
        <p:spPr bwMode="white">
          <a:xfrm>
            <a:off x="1283576" y="4296170"/>
            <a:ext cx="428463" cy="276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3960B27F-D92C-03D0-B293-253A4701DF0C}"/>
              </a:ext>
            </a:extLst>
          </p:cNvPr>
          <p:cNvSpPr/>
          <p:nvPr/>
        </p:nvSpPr>
        <p:spPr bwMode="white">
          <a:xfrm>
            <a:off x="4130478" y="4296170"/>
            <a:ext cx="171385" cy="267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5113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E80D684-F886-5D1A-A3AD-EA4D973DB0A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4751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1B55E67-607F-AFC5-504E-5B30485A98A0}"/>
              </a:ext>
            </a:extLst>
          </p:cNvPr>
          <p:cNvSpPr/>
          <p:nvPr/>
        </p:nvSpPr>
        <p:spPr bwMode="white">
          <a:xfrm>
            <a:off x="1274055" y="2396629"/>
            <a:ext cx="399899" cy="276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C6AF388-7012-9DAC-77A2-9FBEFBD10008}"/>
              </a:ext>
            </a:extLst>
          </p:cNvPr>
          <p:cNvSpPr/>
          <p:nvPr/>
        </p:nvSpPr>
        <p:spPr bwMode="white">
          <a:xfrm>
            <a:off x="3987657" y="2396629"/>
            <a:ext cx="399899" cy="276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9C76DD7-453C-CA4F-43AD-4E244CD9A26F}"/>
              </a:ext>
            </a:extLst>
          </p:cNvPr>
          <p:cNvSpPr/>
          <p:nvPr/>
        </p:nvSpPr>
        <p:spPr bwMode="white">
          <a:xfrm>
            <a:off x="6701259" y="2396629"/>
            <a:ext cx="390377" cy="276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3384B45-67D0-FEB6-E394-A0047776DE9D}"/>
              </a:ext>
            </a:extLst>
          </p:cNvPr>
          <p:cNvSpPr/>
          <p:nvPr/>
        </p:nvSpPr>
        <p:spPr bwMode="white">
          <a:xfrm>
            <a:off x="9395818" y="2396629"/>
            <a:ext cx="409420" cy="276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7F45B70-07A7-881B-D81E-DCD70F9D3CE5}"/>
              </a:ext>
            </a:extLst>
          </p:cNvPr>
          <p:cNvSpPr/>
          <p:nvPr/>
        </p:nvSpPr>
        <p:spPr bwMode="white">
          <a:xfrm>
            <a:off x="1578740" y="4427279"/>
            <a:ext cx="437984" cy="276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56DC3DA-0DE3-7BDC-769A-27589EC4C5B8}"/>
              </a:ext>
            </a:extLst>
          </p:cNvPr>
          <p:cNvSpPr/>
          <p:nvPr/>
        </p:nvSpPr>
        <p:spPr bwMode="white">
          <a:xfrm>
            <a:off x="3549672" y="4427279"/>
            <a:ext cx="599848" cy="276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1457285-8952-DC79-E9E6-90FEFD150B03}"/>
              </a:ext>
            </a:extLst>
          </p:cNvPr>
          <p:cNvSpPr/>
          <p:nvPr/>
        </p:nvSpPr>
        <p:spPr bwMode="white">
          <a:xfrm>
            <a:off x="6244231" y="4427279"/>
            <a:ext cx="437984" cy="276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4B3AB5E-0656-A7FD-F781-8F84371518C2}"/>
              </a:ext>
            </a:extLst>
          </p:cNvPr>
          <p:cNvSpPr/>
          <p:nvPr/>
        </p:nvSpPr>
        <p:spPr bwMode="white">
          <a:xfrm>
            <a:off x="9710025" y="4427279"/>
            <a:ext cx="428463" cy="276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39E2BFF-9391-21B0-1E2E-E5CBC21EF7EA}"/>
              </a:ext>
            </a:extLst>
          </p:cNvPr>
          <p:cNvSpPr/>
          <p:nvPr/>
        </p:nvSpPr>
        <p:spPr bwMode="white">
          <a:xfrm>
            <a:off x="8386549" y="5361569"/>
            <a:ext cx="2618387" cy="362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0767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13090EC-5575-526C-284C-1F8E10BF22E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2208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03A58DC-4372-62A8-F335-C4E847DA7520}"/>
              </a:ext>
            </a:extLst>
          </p:cNvPr>
          <p:cNvSpPr/>
          <p:nvPr/>
        </p:nvSpPr>
        <p:spPr bwMode="white">
          <a:xfrm>
            <a:off x="1093148" y="3864746"/>
            <a:ext cx="428463" cy="276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6DAC684-6C1C-5CCB-05F3-7CCCF3F07021}"/>
              </a:ext>
            </a:extLst>
          </p:cNvPr>
          <p:cNvSpPr/>
          <p:nvPr/>
        </p:nvSpPr>
        <p:spPr bwMode="white">
          <a:xfrm>
            <a:off x="2692745" y="3864746"/>
            <a:ext cx="437984" cy="276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D455960-79A1-F313-A7FA-F6D0A4B5BCD3}"/>
              </a:ext>
            </a:extLst>
          </p:cNvPr>
          <p:cNvSpPr/>
          <p:nvPr/>
        </p:nvSpPr>
        <p:spPr bwMode="white">
          <a:xfrm>
            <a:off x="4292342" y="3864746"/>
            <a:ext cx="437984" cy="276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B3DA99E-96E7-0E0A-A031-780D2D78126E}"/>
              </a:ext>
            </a:extLst>
          </p:cNvPr>
          <p:cNvSpPr/>
          <p:nvPr/>
        </p:nvSpPr>
        <p:spPr bwMode="white">
          <a:xfrm>
            <a:off x="5901460" y="3864746"/>
            <a:ext cx="428463" cy="276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FEC24C9-FE1C-A2C1-9702-7729B781548D}"/>
              </a:ext>
            </a:extLst>
          </p:cNvPr>
          <p:cNvSpPr/>
          <p:nvPr/>
        </p:nvSpPr>
        <p:spPr bwMode="white">
          <a:xfrm>
            <a:off x="7501057" y="3864746"/>
            <a:ext cx="418942" cy="276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FCAFE79-0A32-542C-AD24-DAB941D7A29F}"/>
              </a:ext>
            </a:extLst>
          </p:cNvPr>
          <p:cNvSpPr/>
          <p:nvPr/>
        </p:nvSpPr>
        <p:spPr bwMode="white">
          <a:xfrm>
            <a:off x="9291083" y="3864746"/>
            <a:ext cx="428463" cy="276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71338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3756796-5F67-9893-C529-85362D94CF2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1987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706C5F6-66F6-E482-5FFC-216728D06947}"/>
              </a:ext>
            </a:extLst>
          </p:cNvPr>
          <p:cNvSpPr/>
          <p:nvPr/>
        </p:nvSpPr>
        <p:spPr bwMode="white">
          <a:xfrm>
            <a:off x="3025994" y="2206971"/>
            <a:ext cx="399899" cy="248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0458BF8-A824-FFF2-41BB-00D5E0A841B6}"/>
              </a:ext>
            </a:extLst>
          </p:cNvPr>
          <p:cNvSpPr/>
          <p:nvPr/>
        </p:nvSpPr>
        <p:spPr bwMode="white">
          <a:xfrm>
            <a:off x="5415869" y="2206971"/>
            <a:ext cx="390377" cy="238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AD660F8-1959-BA15-52AC-85DFDB2F25D3}"/>
              </a:ext>
            </a:extLst>
          </p:cNvPr>
          <p:cNvSpPr/>
          <p:nvPr/>
        </p:nvSpPr>
        <p:spPr bwMode="white">
          <a:xfrm>
            <a:off x="1807254" y="2817750"/>
            <a:ext cx="399899" cy="248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CE93B9-AB1F-05BA-9BCB-D88DA78FA7DF}"/>
              </a:ext>
            </a:extLst>
          </p:cNvPr>
          <p:cNvSpPr/>
          <p:nvPr/>
        </p:nvSpPr>
        <p:spPr bwMode="white">
          <a:xfrm>
            <a:off x="3025994" y="2817750"/>
            <a:ext cx="399899" cy="248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4319B11-FB42-A05E-2A21-C63595B82B76}"/>
              </a:ext>
            </a:extLst>
          </p:cNvPr>
          <p:cNvSpPr/>
          <p:nvPr/>
        </p:nvSpPr>
        <p:spPr bwMode="white">
          <a:xfrm>
            <a:off x="8948312" y="2817750"/>
            <a:ext cx="399899" cy="248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3357865-884A-0EC5-A71E-F62F7F83C60E}"/>
              </a:ext>
            </a:extLst>
          </p:cNvPr>
          <p:cNvSpPr/>
          <p:nvPr/>
        </p:nvSpPr>
        <p:spPr bwMode="white">
          <a:xfrm>
            <a:off x="1807254" y="3428528"/>
            <a:ext cx="399899" cy="248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04E8B4F-3E76-10D3-60CB-54A1F32A2373}"/>
              </a:ext>
            </a:extLst>
          </p:cNvPr>
          <p:cNvSpPr/>
          <p:nvPr/>
        </p:nvSpPr>
        <p:spPr bwMode="white">
          <a:xfrm>
            <a:off x="2426146" y="3428528"/>
            <a:ext cx="390377" cy="248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E99F6CE-AC2C-C882-8249-1B659FCC8013}"/>
              </a:ext>
            </a:extLst>
          </p:cNvPr>
          <p:cNvSpPr/>
          <p:nvPr/>
        </p:nvSpPr>
        <p:spPr bwMode="white">
          <a:xfrm>
            <a:off x="6644130" y="3428528"/>
            <a:ext cx="390377" cy="248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7985D72-B4A0-52FF-8C7A-464B875C27C1}"/>
              </a:ext>
            </a:extLst>
          </p:cNvPr>
          <p:cNvSpPr/>
          <p:nvPr/>
        </p:nvSpPr>
        <p:spPr bwMode="white">
          <a:xfrm>
            <a:off x="8948312" y="3428528"/>
            <a:ext cx="399899" cy="248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8056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BC6B14B-14C9-C819-181F-D38DF9FAA76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2428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E8B7B4D-559A-3B01-6357-063A45B8302F}"/>
              </a:ext>
            </a:extLst>
          </p:cNvPr>
          <p:cNvSpPr/>
          <p:nvPr/>
        </p:nvSpPr>
        <p:spPr bwMode="white">
          <a:xfrm>
            <a:off x="10100403" y="2767079"/>
            <a:ext cx="409420" cy="361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12213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0F5576C-ECBB-B23C-1CB9-6FA3E6ED0FD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3573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BBEC7B3-2641-05C3-C253-EF0C951BEF3A}"/>
              </a:ext>
            </a:extLst>
          </p:cNvPr>
          <p:cNvSpPr/>
          <p:nvPr/>
        </p:nvSpPr>
        <p:spPr bwMode="white">
          <a:xfrm>
            <a:off x="6187103" y="1319316"/>
            <a:ext cx="418942" cy="362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AFA1C0A-572B-BB07-3869-E646E029CD46}"/>
              </a:ext>
            </a:extLst>
          </p:cNvPr>
          <p:cNvSpPr/>
          <p:nvPr/>
        </p:nvSpPr>
        <p:spPr bwMode="white">
          <a:xfrm>
            <a:off x="4587506" y="2777652"/>
            <a:ext cx="418942" cy="362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4505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B80BB6A-8F42-2DFF-5378-AA61C3E9A6D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9697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176365A-85EA-02B7-9175-E6632566DCC9}"/>
              </a:ext>
            </a:extLst>
          </p:cNvPr>
          <p:cNvSpPr/>
          <p:nvPr/>
        </p:nvSpPr>
        <p:spPr bwMode="white">
          <a:xfrm>
            <a:off x="3168816" y="3501324"/>
            <a:ext cx="418942" cy="362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6648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114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65</cp:revision>
  <dcterms:created xsi:type="dcterms:W3CDTF">2015-09-16T06:44:00Z</dcterms:created>
  <dcterms:modified xsi:type="dcterms:W3CDTF">2025-01-08T09:27:11Z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