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630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4B0F2EC-63EC-B8B5-71E8-94DA270A6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714" y="3009952"/>
            <a:ext cx="8028571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0F859-B473-4495-8F4D-DA1D4E5FEB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96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23E242-9726-D804-18AF-40B26ABD18EB}"/>
              </a:ext>
            </a:extLst>
          </p:cNvPr>
          <p:cNvSpPr/>
          <p:nvPr/>
        </p:nvSpPr>
        <p:spPr bwMode="white">
          <a:xfrm>
            <a:off x="826549" y="3826919"/>
            <a:ext cx="437984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0353A9-77CE-3A9E-9DBE-40F88DA80459}"/>
              </a:ext>
            </a:extLst>
          </p:cNvPr>
          <p:cNvSpPr/>
          <p:nvPr/>
        </p:nvSpPr>
        <p:spPr bwMode="white">
          <a:xfrm>
            <a:off x="1978639" y="3826919"/>
            <a:ext cx="428463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F31706-A887-211C-B87C-29018226B0DD}"/>
              </a:ext>
            </a:extLst>
          </p:cNvPr>
          <p:cNvSpPr/>
          <p:nvPr/>
        </p:nvSpPr>
        <p:spPr bwMode="white">
          <a:xfrm>
            <a:off x="2959345" y="3826919"/>
            <a:ext cx="447506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ED221C-BE42-F5FD-75F1-807818D8C0A1}"/>
              </a:ext>
            </a:extLst>
          </p:cNvPr>
          <p:cNvSpPr/>
          <p:nvPr/>
        </p:nvSpPr>
        <p:spPr bwMode="white">
          <a:xfrm>
            <a:off x="6320403" y="3826919"/>
            <a:ext cx="428463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FEB836-195A-3E10-879E-2F5724C2E207}"/>
              </a:ext>
            </a:extLst>
          </p:cNvPr>
          <p:cNvSpPr/>
          <p:nvPr/>
        </p:nvSpPr>
        <p:spPr bwMode="white">
          <a:xfrm>
            <a:off x="7567707" y="3826919"/>
            <a:ext cx="238035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0B63CA-22CB-45E4-B218-5C1B1745FC91}"/>
              </a:ext>
            </a:extLst>
          </p:cNvPr>
          <p:cNvSpPr/>
          <p:nvPr/>
        </p:nvSpPr>
        <p:spPr bwMode="white">
          <a:xfrm>
            <a:off x="8462720" y="3826919"/>
            <a:ext cx="428463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D6D7594-0322-E974-FDB4-17BF932FE527}"/>
              </a:ext>
            </a:extLst>
          </p:cNvPr>
          <p:cNvSpPr/>
          <p:nvPr/>
        </p:nvSpPr>
        <p:spPr bwMode="white">
          <a:xfrm>
            <a:off x="1426397" y="3861048"/>
            <a:ext cx="349124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34005C-9484-B925-7DE2-C986E7CD5E25}"/>
              </a:ext>
            </a:extLst>
          </p:cNvPr>
          <p:cNvSpPr/>
          <p:nvPr/>
        </p:nvSpPr>
        <p:spPr bwMode="white">
          <a:xfrm>
            <a:off x="6910730" y="3816452"/>
            <a:ext cx="339158" cy="29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8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17E7B-D796-D83D-45E3-30C1C9A5E7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8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415CD-5AF7-7AD9-9541-BADD3AF3783B}"/>
              </a:ext>
            </a:extLst>
          </p:cNvPr>
          <p:cNvSpPr/>
          <p:nvPr/>
        </p:nvSpPr>
        <p:spPr bwMode="white">
          <a:xfrm>
            <a:off x="2197632" y="2159369"/>
            <a:ext cx="247556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F31F9-9A5A-8BA2-C8DC-027EC4EFD4B0}"/>
              </a:ext>
            </a:extLst>
          </p:cNvPr>
          <p:cNvSpPr/>
          <p:nvPr/>
        </p:nvSpPr>
        <p:spPr bwMode="white">
          <a:xfrm>
            <a:off x="5035012" y="2159369"/>
            <a:ext cx="428463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D93F14-E104-69B3-3CB8-F89A355A535D}"/>
              </a:ext>
            </a:extLst>
          </p:cNvPr>
          <p:cNvSpPr/>
          <p:nvPr/>
        </p:nvSpPr>
        <p:spPr bwMode="white">
          <a:xfrm>
            <a:off x="7862871" y="2159369"/>
            <a:ext cx="428463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57EB99-04D3-9532-02F4-FBB0C774722E}"/>
              </a:ext>
            </a:extLst>
          </p:cNvPr>
          <p:cNvSpPr/>
          <p:nvPr/>
        </p:nvSpPr>
        <p:spPr bwMode="white">
          <a:xfrm>
            <a:off x="10871637" y="2159369"/>
            <a:ext cx="428463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CD936F-6620-4C29-B52E-6454CD652BF9}"/>
              </a:ext>
            </a:extLst>
          </p:cNvPr>
          <p:cNvSpPr/>
          <p:nvPr/>
        </p:nvSpPr>
        <p:spPr bwMode="white">
          <a:xfrm>
            <a:off x="2035768" y="2961114"/>
            <a:ext cx="409420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E0D6B1-60FF-208A-E6C1-10490D78EAEB}"/>
              </a:ext>
            </a:extLst>
          </p:cNvPr>
          <p:cNvSpPr/>
          <p:nvPr/>
        </p:nvSpPr>
        <p:spPr bwMode="white">
          <a:xfrm>
            <a:off x="5025491" y="2961114"/>
            <a:ext cx="380856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4D11E8-8C53-22A1-DD4C-53B4D9BD3A6A}"/>
              </a:ext>
            </a:extLst>
          </p:cNvPr>
          <p:cNvSpPr/>
          <p:nvPr/>
        </p:nvSpPr>
        <p:spPr bwMode="white">
          <a:xfrm>
            <a:off x="7881914" y="2961114"/>
            <a:ext cx="418942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27DE2F-1FBB-3C4D-4694-50C7C129DB41}"/>
              </a:ext>
            </a:extLst>
          </p:cNvPr>
          <p:cNvSpPr/>
          <p:nvPr/>
        </p:nvSpPr>
        <p:spPr bwMode="white">
          <a:xfrm>
            <a:off x="10681209" y="2961114"/>
            <a:ext cx="428463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2831DA-1C10-EE7F-B0AD-9B4A875E2B52}"/>
              </a:ext>
            </a:extLst>
          </p:cNvPr>
          <p:cNvSpPr/>
          <p:nvPr/>
        </p:nvSpPr>
        <p:spPr bwMode="white">
          <a:xfrm>
            <a:off x="2197632" y="3762858"/>
            <a:ext cx="238035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E0F9BB-DEA3-479F-53EF-33805902BDBD}"/>
              </a:ext>
            </a:extLst>
          </p:cNvPr>
          <p:cNvSpPr/>
          <p:nvPr/>
        </p:nvSpPr>
        <p:spPr bwMode="white">
          <a:xfrm>
            <a:off x="5025491" y="3762858"/>
            <a:ext cx="437984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4781E1-B22F-CC99-DF55-1047D1DFE148}"/>
              </a:ext>
            </a:extLst>
          </p:cNvPr>
          <p:cNvSpPr/>
          <p:nvPr/>
        </p:nvSpPr>
        <p:spPr bwMode="white">
          <a:xfrm>
            <a:off x="8043778" y="3762858"/>
            <a:ext cx="428463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5EC6010-DD76-5D87-1DD1-04D146BC0F2E}"/>
              </a:ext>
            </a:extLst>
          </p:cNvPr>
          <p:cNvSpPr/>
          <p:nvPr/>
        </p:nvSpPr>
        <p:spPr bwMode="white">
          <a:xfrm>
            <a:off x="10871637" y="3762858"/>
            <a:ext cx="428463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DA6D326-F50F-E224-10FF-0DDD11D995EA}"/>
              </a:ext>
            </a:extLst>
          </p:cNvPr>
          <p:cNvSpPr/>
          <p:nvPr/>
        </p:nvSpPr>
        <p:spPr bwMode="white">
          <a:xfrm>
            <a:off x="2035768" y="4564603"/>
            <a:ext cx="409420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6143635-7DE0-C76A-6B42-202FD83ED21D}"/>
              </a:ext>
            </a:extLst>
          </p:cNvPr>
          <p:cNvSpPr/>
          <p:nvPr/>
        </p:nvSpPr>
        <p:spPr bwMode="white">
          <a:xfrm>
            <a:off x="5035012" y="4564603"/>
            <a:ext cx="428463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C14477F-FD01-774A-489F-38928ECC452F}"/>
              </a:ext>
            </a:extLst>
          </p:cNvPr>
          <p:cNvSpPr/>
          <p:nvPr/>
        </p:nvSpPr>
        <p:spPr bwMode="white">
          <a:xfrm>
            <a:off x="8043778" y="4564603"/>
            <a:ext cx="428463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E5C2135-4F88-0096-2E12-B20BEFCFCEDF}"/>
              </a:ext>
            </a:extLst>
          </p:cNvPr>
          <p:cNvSpPr/>
          <p:nvPr/>
        </p:nvSpPr>
        <p:spPr bwMode="white">
          <a:xfrm>
            <a:off x="10681209" y="4564603"/>
            <a:ext cx="437984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4B6C7-7AC0-7F37-E95A-3FA9239CF8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2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F4D107-7F37-1BF5-5A96-AD87D0839040}"/>
              </a:ext>
            </a:extLst>
          </p:cNvPr>
          <p:cNvSpPr/>
          <p:nvPr/>
        </p:nvSpPr>
        <p:spPr bwMode="white">
          <a:xfrm>
            <a:off x="2397581" y="2128892"/>
            <a:ext cx="428463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D7923A-78A8-C6E5-1F12-3C86D27E5241}"/>
              </a:ext>
            </a:extLst>
          </p:cNvPr>
          <p:cNvSpPr/>
          <p:nvPr/>
        </p:nvSpPr>
        <p:spPr bwMode="white">
          <a:xfrm>
            <a:off x="5035012" y="2128892"/>
            <a:ext cx="428463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9C6C9F-386B-D189-6EB2-FE258A29355E}"/>
              </a:ext>
            </a:extLst>
          </p:cNvPr>
          <p:cNvSpPr/>
          <p:nvPr/>
        </p:nvSpPr>
        <p:spPr bwMode="white">
          <a:xfrm>
            <a:off x="7672443" y="2128892"/>
            <a:ext cx="428463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F5C4F3-A05E-33D6-F5CC-E48852042709}"/>
              </a:ext>
            </a:extLst>
          </p:cNvPr>
          <p:cNvSpPr/>
          <p:nvPr/>
        </p:nvSpPr>
        <p:spPr bwMode="white">
          <a:xfrm>
            <a:off x="10309874" y="2128892"/>
            <a:ext cx="380856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EE312B9-DC0C-4FBA-9ADE-DDC4D61CFA12}"/>
              </a:ext>
            </a:extLst>
          </p:cNvPr>
          <p:cNvSpPr/>
          <p:nvPr/>
        </p:nvSpPr>
        <p:spPr bwMode="white">
          <a:xfrm>
            <a:off x="767408" y="2780928"/>
            <a:ext cx="1800200" cy="17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E09CA03-124A-3841-041B-CBB0CCDA7493}"/>
              </a:ext>
            </a:extLst>
          </p:cNvPr>
          <p:cNvSpPr/>
          <p:nvPr/>
        </p:nvSpPr>
        <p:spPr bwMode="white">
          <a:xfrm>
            <a:off x="3422524" y="2780928"/>
            <a:ext cx="1800200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66AEB89-6774-15C6-45F5-36AA58FF10CB}"/>
              </a:ext>
            </a:extLst>
          </p:cNvPr>
          <p:cNvSpPr/>
          <p:nvPr/>
        </p:nvSpPr>
        <p:spPr bwMode="white">
          <a:xfrm>
            <a:off x="6072273" y="2924944"/>
            <a:ext cx="1800200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5E02FE0-285C-2B83-2510-61A179270FB0}"/>
              </a:ext>
            </a:extLst>
          </p:cNvPr>
          <p:cNvSpPr/>
          <p:nvPr/>
        </p:nvSpPr>
        <p:spPr bwMode="white">
          <a:xfrm>
            <a:off x="8700102" y="2924943"/>
            <a:ext cx="1990628" cy="160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26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6" grpId="0" animBg="1"/>
      <p:bldP spid="37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43BBF-BF6E-1DA1-E6A9-38DA486B6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59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C4BD9B-3DB1-5D97-760F-89A9CA935360}"/>
              </a:ext>
            </a:extLst>
          </p:cNvPr>
          <p:cNvSpPr/>
          <p:nvPr/>
        </p:nvSpPr>
        <p:spPr bwMode="white">
          <a:xfrm>
            <a:off x="1854861" y="1338487"/>
            <a:ext cx="437984" cy="2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26E315-FB7F-9179-B335-561E203BCD13}"/>
              </a:ext>
            </a:extLst>
          </p:cNvPr>
          <p:cNvSpPr/>
          <p:nvPr/>
        </p:nvSpPr>
        <p:spPr bwMode="white">
          <a:xfrm>
            <a:off x="4501813" y="1338487"/>
            <a:ext cx="437984" cy="2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C9A06F-9D46-80CF-974B-701AD2AB6A9C}"/>
              </a:ext>
            </a:extLst>
          </p:cNvPr>
          <p:cNvSpPr/>
          <p:nvPr/>
        </p:nvSpPr>
        <p:spPr bwMode="white">
          <a:xfrm>
            <a:off x="7139244" y="1348027"/>
            <a:ext cx="418942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7E3592-D224-2EF9-8C04-21443F983AF6}"/>
              </a:ext>
            </a:extLst>
          </p:cNvPr>
          <p:cNvSpPr/>
          <p:nvPr/>
        </p:nvSpPr>
        <p:spPr bwMode="white">
          <a:xfrm>
            <a:off x="9776675" y="1338487"/>
            <a:ext cx="428463" cy="2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AD05B5E-0636-81B5-109B-96E91A329146}"/>
              </a:ext>
            </a:extLst>
          </p:cNvPr>
          <p:cNvSpPr/>
          <p:nvPr/>
        </p:nvSpPr>
        <p:spPr bwMode="white">
          <a:xfrm>
            <a:off x="271229" y="1958120"/>
            <a:ext cx="1752443" cy="17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09F12EC-CE70-56FB-A86F-AFAFA2448FF9}"/>
              </a:ext>
            </a:extLst>
          </p:cNvPr>
          <p:cNvSpPr/>
          <p:nvPr/>
        </p:nvSpPr>
        <p:spPr bwMode="white">
          <a:xfrm>
            <a:off x="2920605" y="2060848"/>
            <a:ext cx="1800200" cy="17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0143D46-0792-1BC0-FBD2-09B0B67B392F}"/>
              </a:ext>
            </a:extLst>
          </p:cNvPr>
          <p:cNvSpPr/>
          <p:nvPr/>
        </p:nvSpPr>
        <p:spPr bwMode="white">
          <a:xfrm>
            <a:off x="5447928" y="2060848"/>
            <a:ext cx="1800200" cy="17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BD268C6E-C8D9-54AD-F6F6-F4CB438A47BB}"/>
              </a:ext>
            </a:extLst>
          </p:cNvPr>
          <p:cNvSpPr/>
          <p:nvPr/>
        </p:nvSpPr>
        <p:spPr bwMode="white">
          <a:xfrm>
            <a:off x="8040216" y="2132856"/>
            <a:ext cx="1800200" cy="17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40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6" grpId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0D05B0-3E96-61D2-CE17-4F51E9A27F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3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3A581-7610-0A2E-F476-30066D763C30}"/>
              </a:ext>
            </a:extLst>
          </p:cNvPr>
          <p:cNvSpPr/>
          <p:nvPr/>
        </p:nvSpPr>
        <p:spPr bwMode="white">
          <a:xfrm>
            <a:off x="1845340" y="2453335"/>
            <a:ext cx="238035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E30823-643E-0276-B2C3-733D3EE89697}"/>
              </a:ext>
            </a:extLst>
          </p:cNvPr>
          <p:cNvSpPr/>
          <p:nvPr/>
        </p:nvSpPr>
        <p:spPr bwMode="white">
          <a:xfrm>
            <a:off x="5368261" y="2443806"/>
            <a:ext cx="437984" cy="27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DF39CE-D6EE-1BBA-072E-130DD96B92B2}"/>
              </a:ext>
            </a:extLst>
          </p:cNvPr>
          <p:cNvSpPr/>
          <p:nvPr/>
        </p:nvSpPr>
        <p:spPr bwMode="white">
          <a:xfrm>
            <a:off x="8624584" y="2348880"/>
            <a:ext cx="428463" cy="4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5B5958-06A4-595B-6381-37D45B1EEC2A}"/>
              </a:ext>
            </a:extLst>
          </p:cNvPr>
          <p:cNvSpPr/>
          <p:nvPr/>
        </p:nvSpPr>
        <p:spPr bwMode="white">
          <a:xfrm>
            <a:off x="997934" y="3539725"/>
            <a:ext cx="418942" cy="27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E4828E-F35A-79DC-B782-C1CB251D1B8A}"/>
              </a:ext>
            </a:extLst>
          </p:cNvPr>
          <p:cNvSpPr/>
          <p:nvPr/>
        </p:nvSpPr>
        <p:spPr bwMode="white">
          <a:xfrm>
            <a:off x="4816020" y="3539725"/>
            <a:ext cx="418942" cy="27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EE0C8C-5A85-6259-EA2B-1A3E6BA9D170}"/>
              </a:ext>
            </a:extLst>
          </p:cNvPr>
          <p:cNvSpPr/>
          <p:nvPr/>
        </p:nvSpPr>
        <p:spPr bwMode="white">
          <a:xfrm>
            <a:off x="9405340" y="3539725"/>
            <a:ext cx="399899" cy="27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75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C02FB-A22D-F51D-7129-38A34FDCBD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10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95DBE7-07DE-975A-69A4-511F128D3565}"/>
              </a:ext>
            </a:extLst>
          </p:cNvPr>
          <p:cNvSpPr/>
          <p:nvPr/>
        </p:nvSpPr>
        <p:spPr bwMode="white">
          <a:xfrm>
            <a:off x="2188110" y="2112177"/>
            <a:ext cx="437984" cy="27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4FDEE4-5841-752C-EBBC-FA6D30AC2675}"/>
              </a:ext>
            </a:extLst>
          </p:cNvPr>
          <p:cNvSpPr/>
          <p:nvPr/>
        </p:nvSpPr>
        <p:spPr bwMode="white">
          <a:xfrm>
            <a:off x="5758639" y="2121728"/>
            <a:ext cx="247556" cy="26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4A0F5B-B5EE-F061-E6B1-7814E8947214}"/>
              </a:ext>
            </a:extLst>
          </p:cNvPr>
          <p:cNvSpPr/>
          <p:nvPr/>
        </p:nvSpPr>
        <p:spPr bwMode="white">
          <a:xfrm>
            <a:off x="8967355" y="2121728"/>
            <a:ext cx="238035" cy="26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B8F14C-FA44-DF0F-01A0-04C0AA29D4EC}"/>
              </a:ext>
            </a:extLst>
          </p:cNvPr>
          <p:cNvSpPr/>
          <p:nvPr/>
        </p:nvSpPr>
        <p:spPr bwMode="white">
          <a:xfrm>
            <a:off x="1435919" y="2914403"/>
            <a:ext cx="418942" cy="27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E22BA0-B67A-550F-6474-14774A6D9B79}"/>
              </a:ext>
            </a:extLst>
          </p:cNvPr>
          <p:cNvSpPr/>
          <p:nvPr/>
        </p:nvSpPr>
        <p:spPr bwMode="white">
          <a:xfrm>
            <a:off x="5015969" y="2914403"/>
            <a:ext cx="380856" cy="27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13379C-326E-D5EE-9D7C-D0AC26726884}"/>
              </a:ext>
            </a:extLst>
          </p:cNvPr>
          <p:cNvSpPr/>
          <p:nvPr/>
        </p:nvSpPr>
        <p:spPr bwMode="white">
          <a:xfrm>
            <a:off x="9729068" y="2923953"/>
            <a:ext cx="428463" cy="26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42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C6D1E-F95C-BC58-556F-D18DF55477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1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C09ED5-A555-5293-0264-84640EE89419}"/>
              </a:ext>
            </a:extLst>
          </p:cNvPr>
          <p:cNvSpPr/>
          <p:nvPr/>
        </p:nvSpPr>
        <p:spPr bwMode="white">
          <a:xfrm>
            <a:off x="1454962" y="4062429"/>
            <a:ext cx="4179899" cy="3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C0169B-C8DF-A0AE-E49E-81DCAC17929D}"/>
              </a:ext>
            </a:extLst>
          </p:cNvPr>
          <p:cNvSpPr/>
          <p:nvPr/>
        </p:nvSpPr>
        <p:spPr bwMode="white">
          <a:xfrm>
            <a:off x="6748866" y="4052905"/>
            <a:ext cx="3408664" cy="32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37C0BB-A4C0-BE93-32C5-77B47D1A67C8}"/>
              </a:ext>
            </a:extLst>
          </p:cNvPr>
          <p:cNvSpPr/>
          <p:nvPr/>
        </p:nvSpPr>
        <p:spPr bwMode="white">
          <a:xfrm>
            <a:off x="1474005" y="5110172"/>
            <a:ext cx="238035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2E7BCB-F95F-47F6-17B6-05D892C779AC}"/>
              </a:ext>
            </a:extLst>
          </p:cNvPr>
          <p:cNvSpPr/>
          <p:nvPr/>
        </p:nvSpPr>
        <p:spPr bwMode="white">
          <a:xfrm>
            <a:off x="2626095" y="5110172"/>
            <a:ext cx="238035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C7AF5D-4C43-3E4C-8F6B-AB0FAAB6146F}"/>
              </a:ext>
            </a:extLst>
          </p:cNvPr>
          <p:cNvSpPr/>
          <p:nvPr/>
        </p:nvSpPr>
        <p:spPr bwMode="white">
          <a:xfrm>
            <a:off x="3540151" y="5110172"/>
            <a:ext cx="352292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1A537C-F86D-0193-FEC3-7D3527DD6561}"/>
              </a:ext>
            </a:extLst>
          </p:cNvPr>
          <p:cNvSpPr/>
          <p:nvPr/>
        </p:nvSpPr>
        <p:spPr bwMode="white">
          <a:xfrm>
            <a:off x="6682216" y="5110172"/>
            <a:ext cx="399899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38FF89-5505-CA3B-F500-8F35CC2A32B7}"/>
              </a:ext>
            </a:extLst>
          </p:cNvPr>
          <p:cNvSpPr/>
          <p:nvPr/>
        </p:nvSpPr>
        <p:spPr bwMode="white">
          <a:xfrm>
            <a:off x="7272544" y="5214946"/>
            <a:ext cx="352291" cy="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8CA3D6-0BC8-2A95-43E7-53D9806075A4}"/>
              </a:ext>
            </a:extLst>
          </p:cNvPr>
          <p:cNvSpPr/>
          <p:nvPr/>
        </p:nvSpPr>
        <p:spPr bwMode="white">
          <a:xfrm>
            <a:off x="7891435" y="5110172"/>
            <a:ext cx="257078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265763-8E9C-2239-834B-8F8E1472A5C1}"/>
              </a:ext>
            </a:extLst>
          </p:cNvPr>
          <p:cNvSpPr/>
          <p:nvPr/>
        </p:nvSpPr>
        <p:spPr bwMode="white">
          <a:xfrm>
            <a:off x="8891183" y="5110172"/>
            <a:ext cx="238035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D9723D-C83D-9E12-5927-EC2AFEFAF636}"/>
              </a:ext>
            </a:extLst>
          </p:cNvPr>
          <p:cNvSpPr/>
          <p:nvPr/>
        </p:nvSpPr>
        <p:spPr bwMode="white">
          <a:xfrm>
            <a:off x="1984975" y="5085184"/>
            <a:ext cx="352292" cy="3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75B56-87AB-42EF-3D90-00A5FBD576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2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AF06CD-16FC-A31D-667F-A58B505B7D2F}"/>
              </a:ext>
            </a:extLst>
          </p:cNvPr>
          <p:cNvSpPr/>
          <p:nvPr/>
        </p:nvSpPr>
        <p:spPr bwMode="white">
          <a:xfrm>
            <a:off x="1388312" y="4580106"/>
            <a:ext cx="409420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94D748-D207-7CD4-8571-CDDAB3F0173F}"/>
              </a:ext>
            </a:extLst>
          </p:cNvPr>
          <p:cNvSpPr/>
          <p:nvPr/>
        </p:nvSpPr>
        <p:spPr bwMode="white">
          <a:xfrm>
            <a:off x="2607052" y="4580106"/>
            <a:ext cx="247556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5CAC7B-3CB0-7049-F451-D57559337EDC}"/>
              </a:ext>
            </a:extLst>
          </p:cNvPr>
          <p:cNvSpPr/>
          <p:nvPr/>
        </p:nvSpPr>
        <p:spPr bwMode="white">
          <a:xfrm>
            <a:off x="3597279" y="4580106"/>
            <a:ext cx="238035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8DA8E2-5FB7-2370-B232-E5DD77CA417F}"/>
              </a:ext>
            </a:extLst>
          </p:cNvPr>
          <p:cNvSpPr/>
          <p:nvPr/>
        </p:nvSpPr>
        <p:spPr bwMode="white">
          <a:xfrm>
            <a:off x="6853602" y="4580106"/>
            <a:ext cx="428463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7F939E-1C14-F7A5-4C98-0F8E4FDAB00D}"/>
              </a:ext>
            </a:extLst>
          </p:cNvPr>
          <p:cNvSpPr/>
          <p:nvPr/>
        </p:nvSpPr>
        <p:spPr bwMode="white">
          <a:xfrm>
            <a:off x="8005692" y="4580106"/>
            <a:ext cx="428463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6A1A75-07A9-FB0E-556C-8B569403DC24}"/>
              </a:ext>
            </a:extLst>
          </p:cNvPr>
          <p:cNvSpPr/>
          <p:nvPr/>
        </p:nvSpPr>
        <p:spPr bwMode="white">
          <a:xfrm>
            <a:off x="8986397" y="4580106"/>
            <a:ext cx="437984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7CD5E03-C38F-D4F1-C1F8-4A50F7AAFA32}"/>
              </a:ext>
            </a:extLst>
          </p:cNvPr>
          <p:cNvSpPr/>
          <p:nvPr/>
        </p:nvSpPr>
        <p:spPr bwMode="white">
          <a:xfrm>
            <a:off x="1966706" y="4653137"/>
            <a:ext cx="383267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A78EC7-F742-FE1F-E53E-E7C431D37B2A}"/>
              </a:ext>
            </a:extLst>
          </p:cNvPr>
          <p:cNvSpPr/>
          <p:nvPr/>
        </p:nvSpPr>
        <p:spPr bwMode="white">
          <a:xfrm>
            <a:off x="7453451" y="4557171"/>
            <a:ext cx="370742" cy="33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18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783B2-839D-E042-9650-EEF4FBB207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23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19E957-866D-3F14-721C-A44E3B761EF3}"/>
              </a:ext>
            </a:extLst>
          </p:cNvPr>
          <p:cNvSpPr/>
          <p:nvPr/>
        </p:nvSpPr>
        <p:spPr bwMode="white">
          <a:xfrm>
            <a:off x="836070" y="3961302"/>
            <a:ext cx="428463" cy="27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4B5A57-EB89-ED20-BD36-F4D4110A31E7}"/>
              </a:ext>
            </a:extLst>
          </p:cNvPr>
          <p:cNvSpPr/>
          <p:nvPr/>
        </p:nvSpPr>
        <p:spPr bwMode="white">
          <a:xfrm>
            <a:off x="1988161" y="3961302"/>
            <a:ext cx="428463" cy="27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EB3654-91D1-23DB-198B-497B34AF410F}"/>
              </a:ext>
            </a:extLst>
          </p:cNvPr>
          <p:cNvSpPr/>
          <p:nvPr/>
        </p:nvSpPr>
        <p:spPr bwMode="white">
          <a:xfrm>
            <a:off x="2968866" y="3961302"/>
            <a:ext cx="437984" cy="27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064148-0BE9-5E93-4952-76D14CA4BF8B}"/>
              </a:ext>
            </a:extLst>
          </p:cNvPr>
          <p:cNvSpPr/>
          <p:nvPr/>
        </p:nvSpPr>
        <p:spPr bwMode="white">
          <a:xfrm>
            <a:off x="6320403" y="3961302"/>
            <a:ext cx="437984" cy="27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FAA38C-5E87-DE98-1C27-45C7F0D0F775}"/>
              </a:ext>
            </a:extLst>
          </p:cNvPr>
          <p:cNvSpPr/>
          <p:nvPr/>
        </p:nvSpPr>
        <p:spPr bwMode="white">
          <a:xfrm>
            <a:off x="7567707" y="3961302"/>
            <a:ext cx="238035" cy="26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A6B687-14AB-3E9F-40CC-B12EA9B7986B}"/>
              </a:ext>
            </a:extLst>
          </p:cNvPr>
          <p:cNvSpPr/>
          <p:nvPr/>
        </p:nvSpPr>
        <p:spPr bwMode="white">
          <a:xfrm>
            <a:off x="8462720" y="3961302"/>
            <a:ext cx="380856" cy="27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F68134E-39C7-936F-2CD3-6D6CC4D5DB89}"/>
              </a:ext>
            </a:extLst>
          </p:cNvPr>
          <p:cNvSpPr/>
          <p:nvPr/>
        </p:nvSpPr>
        <p:spPr bwMode="white">
          <a:xfrm>
            <a:off x="1454961" y="3951764"/>
            <a:ext cx="320559" cy="27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05C141-F3C4-3924-2F9B-5305B5F9539D}"/>
              </a:ext>
            </a:extLst>
          </p:cNvPr>
          <p:cNvSpPr/>
          <p:nvPr/>
        </p:nvSpPr>
        <p:spPr bwMode="white">
          <a:xfrm>
            <a:off x="6939128" y="4005065"/>
            <a:ext cx="360556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14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2025-01-08T14:41:48Z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