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2"/>
    <p:sldId id="324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69B0D4-9231-489C-2DF4-3B952EF1E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28" y="2871857"/>
            <a:ext cx="11457143" cy="1114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0A94C-0145-1F9E-EB57-8ED7AD69B0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555483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3FFBFDA-99F7-F818-7A40-B06B696DC3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892" y="5027032"/>
            <a:ext cx="2196244" cy="16698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0BF54-DAF9-4558-7243-10B648B772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072608"/>
            <a:ext cx="7344816" cy="56687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8FB75D-B5AE-CB10-063D-06B916F31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908720"/>
            <a:ext cx="1440160" cy="109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9543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2025-01-08T17:11:30Z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