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510" y="-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F9116B-C71D-75EF-8DFE-D1F708C36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390117"/>
            <a:ext cx="11928648" cy="2032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09677-884A-2C21-E60C-0D03D69E7A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E64A8-D323-67B3-DF52-700FB77C3604}"/>
              </a:ext>
            </a:extLst>
          </p:cNvPr>
          <p:cNvSpPr/>
          <p:nvPr/>
        </p:nvSpPr>
        <p:spPr bwMode="white">
          <a:xfrm>
            <a:off x="7291586" y="3186680"/>
            <a:ext cx="390377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8B476-D82A-C64D-E9BB-E83CD667FA9D}"/>
              </a:ext>
            </a:extLst>
          </p:cNvPr>
          <p:cNvSpPr/>
          <p:nvPr/>
        </p:nvSpPr>
        <p:spPr bwMode="white">
          <a:xfrm>
            <a:off x="7824785" y="3272428"/>
            <a:ext cx="333249" cy="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2132C-7EFC-DB46-F608-25A8CBA7E6B4}"/>
              </a:ext>
            </a:extLst>
          </p:cNvPr>
          <p:cNvSpPr/>
          <p:nvPr/>
        </p:nvSpPr>
        <p:spPr bwMode="white">
          <a:xfrm>
            <a:off x="8386549" y="3177152"/>
            <a:ext cx="228514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DF9F78-BBD8-223C-53E5-2592C00F791D}"/>
              </a:ext>
            </a:extLst>
          </p:cNvPr>
          <p:cNvSpPr/>
          <p:nvPr/>
        </p:nvSpPr>
        <p:spPr bwMode="white">
          <a:xfrm>
            <a:off x="9243476" y="3186680"/>
            <a:ext cx="371335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772CF-635A-9E65-CB7F-2A36E38198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354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655002-FF7A-2D85-3534-7F980E813DD1}"/>
              </a:ext>
            </a:extLst>
          </p:cNvPr>
          <p:cNvSpPr/>
          <p:nvPr/>
        </p:nvSpPr>
        <p:spPr bwMode="white">
          <a:xfrm>
            <a:off x="712292" y="5190164"/>
            <a:ext cx="22851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32649-2773-19F4-09B1-D79DF4E6CE17}"/>
              </a:ext>
            </a:extLst>
          </p:cNvPr>
          <p:cNvSpPr/>
          <p:nvPr/>
        </p:nvSpPr>
        <p:spPr bwMode="white">
          <a:xfrm>
            <a:off x="1169319" y="5161562"/>
            <a:ext cx="342770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D20E3B-C96C-0004-1E92-AC303D0FA7D3}"/>
              </a:ext>
            </a:extLst>
          </p:cNvPr>
          <p:cNvSpPr/>
          <p:nvPr/>
        </p:nvSpPr>
        <p:spPr bwMode="white">
          <a:xfrm>
            <a:off x="1740604" y="5190164"/>
            <a:ext cx="218992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0A883D-AC9B-02D8-5243-942222D6ABE1}"/>
              </a:ext>
            </a:extLst>
          </p:cNvPr>
          <p:cNvSpPr/>
          <p:nvPr/>
        </p:nvSpPr>
        <p:spPr bwMode="white">
          <a:xfrm>
            <a:off x="2597531" y="5180630"/>
            <a:ext cx="38085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3E62B8-500E-9326-95DB-E566E64B6979}"/>
              </a:ext>
            </a:extLst>
          </p:cNvPr>
          <p:cNvSpPr/>
          <p:nvPr/>
        </p:nvSpPr>
        <p:spPr bwMode="white">
          <a:xfrm>
            <a:off x="6644130" y="4780200"/>
            <a:ext cx="380856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0E0FF4-05EB-7440-62D9-A12C81651B04}"/>
              </a:ext>
            </a:extLst>
          </p:cNvPr>
          <p:cNvSpPr/>
          <p:nvPr/>
        </p:nvSpPr>
        <p:spPr bwMode="white">
          <a:xfrm>
            <a:off x="7167808" y="4751598"/>
            <a:ext cx="352292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8638A1-998B-96C5-5D63-696125399162}"/>
              </a:ext>
            </a:extLst>
          </p:cNvPr>
          <p:cNvSpPr/>
          <p:nvPr/>
        </p:nvSpPr>
        <p:spPr bwMode="white">
          <a:xfrm>
            <a:off x="7662921" y="4780200"/>
            <a:ext cx="39037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E0D52D-E082-0A9F-907B-9FCA97D8FBD7}"/>
              </a:ext>
            </a:extLst>
          </p:cNvPr>
          <p:cNvSpPr/>
          <p:nvPr/>
        </p:nvSpPr>
        <p:spPr bwMode="white">
          <a:xfrm>
            <a:off x="8576977" y="4780200"/>
            <a:ext cx="39989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3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D0994-1A4E-B421-5528-594194AC9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0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9EF12-89AA-5CD3-47A2-FA923DD1E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07CD0-968C-1429-19C6-00F8B3DFC90C}"/>
              </a:ext>
            </a:extLst>
          </p:cNvPr>
          <p:cNvSpPr/>
          <p:nvPr/>
        </p:nvSpPr>
        <p:spPr bwMode="white">
          <a:xfrm>
            <a:off x="8148513" y="1405499"/>
            <a:ext cx="704584" cy="31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2E3F4-B80B-AF75-2AF1-F8F5D46523C8}"/>
              </a:ext>
            </a:extLst>
          </p:cNvPr>
          <p:cNvSpPr/>
          <p:nvPr/>
        </p:nvSpPr>
        <p:spPr bwMode="white">
          <a:xfrm>
            <a:off x="5879976" y="1873576"/>
            <a:ext cx="4839319" cy="83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BFCFFB-8226-3BAF-D447-381EA280E70F}"/>
              </a:ext>
            </a:extLst>
          </p:cNvPr>
          <p:cNvSpPr/>
          <p:nvPr/>
        </p:nvSpPr>
        <p:spPr bwMode="white">
          <a:xfrm>
            <a:off x="6691738" y="2876598"/>
            <a:ext cx="2304181" cy="27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8545E6-BFA4-BC66-B087-9A80F7E96B03}"/>
              </a:ext>
            </a:extLst>
          </p:cNvPr>
          <p:cNvSpPr/>
          <p:nvPr/>
        </p:nvSpPr>
        <p:spPr bwMode="white">
          <a:xfrm>
            <a:off x="6067464" y="3325570"/>
            <a:ext cx="2433341" cy="3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307F0C-3730-E70C-864D-405CEB47942E}"/>
              </a:ext>
            </a:extLst>
          </p:cNvPr>
          <p:cNvSpPr/>
          <p:nvPr/>
        </p:nvSpPr>
        <p:spPr bwMode="white">
          <a:xfrm>
            <a:off x="8500806" y="3153623"/>
            <a:ext cx="2218490" cy="52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8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2025-01-09T12:16:21Z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