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644E84-BA1C-30AF-C154-339967912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952" y="3043285"/>
            <a:ext cx="7038095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BD019-7570-5243-C1C7-98C244FD65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22"/>
          <a:stretch/>
        </p:blipFill>
        <p:spPr>
          <a:xfrm>
            <a:off x="360000" y="1224000"/>
            <a:ext cx="11340000" cy="620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2A2F813-F57A-30BA-5C48-713292E78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1844824"/>
            <a:ext cx="9937105" cy="332651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483B649-B800-9310-B986-00B1E330FE0D}"/>
              </a:ext>
            </a:extLst>
          </p:cNvPr>
          <p:cNvCxnSpPr>
            <a:cxnSpLocks/>
          </p:cNvCxnSpPr>
          <p:nvPr/>
        </p:nvCxnSpPr>
        <p:spPr>
          <a:xfrm>
            <a:off x="1631504" y="3212976"/>
            <a:ext cx="6408712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AC1F715-D111-5D42-DFFC-4A45D279022E}"/>
              </a:ext>
            </a:extLst>
          </p:cNvPr>
          <p:cNvCxnSpPr>
            <a:cxnSpLocks/>
          </p:cNvCxnSpPr>
          <p:nvPr/>
        </p:nvCxnSpPr>
        <p:spPr>
          <a:xfrm flipH="1">
            <a:off x="1631504" y="3212976"/>
            <a:ext cx="2016224" cy="14401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962A7D6-4AEA-9C38-D4D0-2B5F7AD44BAF}"/>
              </a:ext>
            </a:extLst>
          </p:cNvPr>
          <p:cNvCxnSpPr>
            <a:cxnSpLocks/>
          </p:cNvCxnSpPr>
          <p:nvPr/>
        </p:nvCxnSpPr>
        <p:spPr>
          <a:xfrm flipH="1">
            <a:off x="3616264" y="3209528"/>
            <a:ext cx="2380779" cy="129959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E5065C9-4A38-0D92-CECB-79E1288B37C9}"/>
              </a:ext>
            </a:extLst>
          </p:cNvPr>
          <p:cNvCxnSpPr>
            <a:cxnSpLocks/>
          </p:cNvCxnSpPr>
          <p:nvPr/>
        </p:nvCxnSpPr>
        <p:spPr>
          <a:xfrm>
            <a:off x="8300473" y="3137901"/>
            <a:ext cx="1971991" cy="151523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AAFFC57-1C02-D087-47AE-27D0FBE67987}"/>
              </a:ext>
            </a:extLst>
          </p:cNvPr>
          <p:cNvCxnSpPr>
            <a:cxnSpLocks/>
          </p:cNvCxnSpPr>
          <p:nvPr/>
        </p:nvCxnSpPr>
        <p:spPr>
          <a:xfrm flipH="1">
            <a:off x="6257300" y="3134982"/>
            <a:ext cx="3964860" cy="151815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F656F-AB32-1F64-DC46-EBDCE27AD2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89B92-09EF-F7EE-CA8C-53874D2E422E}"/>
              </a:ext>
            </a:extLst>
          </p:cNvPr>
          <p:cNvSpPr/>
          <p:nvPr/>
        </p:nvSpPr>
        <p:spPr bwMode="white">
          <a:xfrm>
            <a:off x="6329924" y="2872163"/>
            <a:ext cx="590327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AB77C-F6E3-D7CD-B9FC-BD574B5E9B25}"/>
              </a:ext>
            </a:extLst>
          </p:cNvPr>
          <p:cNvSpPr/>
          <p:nvPr/>
        </p:nvSpPr>
        <p:spPr bwMode="white">
          <a:xfrm>
            <a:off x="8424634" y="2900744"/>
            <a:ext cx="637934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246E3-C4C2-0C3B-709E-69E930867F01}"/>
              </a:ext>
            </a:extLst>
          </p:cNvPr>
          <p:cNvSpPr/>
          <p:nvPr/>
        </p:nvSpPr>
        <p:spPr bwMode="white">
          <a:xfrm>
            <a:off x="3644886" y="3300876"/>
            <a:ext cx="590327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446B42-3926-BF2C-0E4D-6063732CB9B0}"/>
              </a:ext>
            </a:extLst>
          </p:cNvPr>
          <p:cNvSpPr/>
          <p:nvPr/>
        </p:nvSpPr>
        <p:spPr bwMode="white">
          <a:xfrm>
            <a:off x="6301360" y="3329457"/>
            <a:ext cx="647455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22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10469-A121-70BB-4CBA-AF6B8EB467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74310-AA7D-6D47-F484-8FFF67E079D1}"/>
              </a:ext>
            </a:extLst>
          </p:cNvPr>
          <p:cNvSpPr/>
          <p:nvPr/>
        </p:nvSpPr>
        <p:spPr bwMode="white">
          <a:xfrm>
            <a:off x="7900957" y="1338342"/>
            <a:ext cx="1399647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4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6A275-01ED-F02A-FAEE-974038C4BD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8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B2DFDA-C9C1-EEF3-F995-29903F53F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450" y="2636912"/>
            <a:ext cx="1386047" cy="135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1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3466B-0351-2A53-4DF0-6210BA1345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3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261F1-2C49-A10E-D7A6-DFD0CA0A68BE}"/>
              </a:ext>
            </a:extLst>
          </p:cNvPr>
          <p:cNvSpPr/>
          <p:nvPr/>
        </p:nvSpPr>
        <p:spPr bwMode="white">
          <a:xfrm>
            <a:off x="6770270" y="3735534"/>
            <a:ext cx="1701994" cy="58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A1F2688-989E-DC4D-3D9A-96A5DB3A7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891871"/>
            <a:ext cx="3638101" cy="247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41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