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03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0217A6-0550-D7AA-DB30-5720845A9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381" y="2995666"/>
            <a:ext cx="7695238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7077F-80CF-5CF7-AC46-C91BE6BCE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38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AD93C5-FAEF-F736-4900-811C75608275}"/>
              </a:ext>
            </a:extLst>
          </p:cNvPr>
          <p:cNvSpPr/>
          <p:nvPr/>
        </p:nvSpPr>
        <p:spPr bwMode="white">
          <a:xfrm>
            <a:off x="3140251" y="4215960"/>
            <a:ext cx="390377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972336-F97D-B538-370E-1F645F6F5280}"/>
              </a:ext>
            </a:extLst>
          </p:cNvPr>
          <p:cNvSpPr/>
          <p:nvPr/>
        </p:nvSpPr>
        <p:spPr bwMode="white">
          <a:xfrm>
            <a:off x="6729823" y="4215960"/>
            <a:ext cx="380856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DB9D62-720D-408C-338F-55C0BE6D09B3}"/>
              </a:ext>
            </a:extLst>
          </p:cNvPr>
          <p:cNvSpPr/>
          <p:nvPr/>
        </p:nvSpPr>
        <p:spPr bwMode="white">
          <a:xfrm>
            <a:off x="10481259" y="4215960"/>
            <a:ext cx="409420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87957F9-39BF-F50D-3542-0E7114599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340" y="2276871"/>
            <a:ext cx="1600430" cy="139167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A100C1C-2D70-7A9F-9026-5CA5D30DE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608" y="2276871"/>
            <a:ext cx="1600430" cy="13916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5A2EFEC-43D1-A2A5-2862-ED60996F9A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5"/>
          <a:stretch/>
        </p:blipFill>
        <p:spPr>
          <a:xfrm>
            <a:off x="9624392" y="2276871"/>
            <a:ext cx="1564824" cy="1391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A04AF-2855-DAE2-A792-079AF7DFD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AB5F5-7DD7-4786-8C1B-0193A0CA3342}"/>
              </a:ext>
            </a:extLst>
          </p:cNvPr>
          <p:cNvSpPr/>
          <p:nvPr/>
        </p:nvSpPr>
        <p:spPr bwMode="white">
          <a:xfrm>
            <a:off x="3492544" y="2443086"/>
            <a:ext cx="371335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D5EB9-B603-63C0-59E2-E6636E16507A}"/>
              </a:ext>
            </a:extLst>
          </p:cNvPr>
          <p:cNvSpPr/>
          <p:nvPr/>
        </p:nvSpPr>
        <p:spPr bwMode="white">
          <a:xfrm>
            <a:off x="4501813" y="2443086"/>
            <a:ext cx="371335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0C43C-FB72-C5D5-E11A-68A54ADEC509}"/>
              </a:ext>
            </a:extLst>
          </p:cNvPr>
          <p:cNvSpPr/>
          <p:nvPr/>
        </p:nvSpPr>
        <p:spPr bwMode="white">
          <a:xfrm>
            <a:off x="6510831" y="2443086"/>
            <a:ext cx="380856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5A88C-8B14-3533-EB59-950B26676DC6}"/>
              </a:ext>
            </a:extLst>
          </p:cNvPr>
          <p:cNvSpPr/>
          <p:nvPr/>
        </p:nvSpPr>
        <p:spPr bwMode="white">
          <a:xfrm>
            <a:off x="7520100" y="2443086"/>
            <a:ext cx="371335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785399-8EE6-400D-2AE4-6B81754F397A}"/>
              </a:ext>
            </a:extLst>
          </p:cNvPr>
          <p:cNvSpPr/>
          <p:nvPr/>
        </p:nvSpPr>
        <p:spPr bwMode="white">
          <a:xfrm>
            <a:off x="8519848" y="2443086"/>
            <a:ext cx="380856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13A06D-2DA1-7993-CA82-5CB8F46E7E8F}"/>
              </a:ext>
            </a:extLst>
          </p:cNvPr>
          <p:cNvSpPr/>
          <p:nvPr/>
        </p:nvSpPr>
        <p:spPr bwMode="white">
          <a:xfrm>
            <a:off x="3625843" y="3566931"/>
            <a:ext cx="380856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BD800D-EE1B-A436-3552-3A06DD2B217A}"/>
              </a:ext>
            </a:extLst>
          </p:cNvPr>
          <p:cNvSpPr/>
          <p:nvPr/>
        </p:nvSpPr>
        <p:spPr bwMode="white">
          <a:xfrm>
            <a:off x="5044534" y="3566931"/>
            <a:ext cx="380856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100FC0-579E-C796-341A-3AB47B25A458}"/>
              </a:ext>
            </a:extLst>
          </p:cNvPr>
          <p:cNvSpPr/>
          <p:nvPr/>
        </p:nvSpPr>
        <p:spPr bwMode="white">
          <a:xfrm>
            <a:off x="6805994" y="3566931"/>
            <a:ext cx="399899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78FEED-8E8C-AA73-7BAC-61A4C76F677F}"/>
              </a:ext>
            </a:extLst>
          </p:cNvPr>
          <p:cNvSpPr/>
          <p:nvPr/>
        </p:nvSpPr>
        <p:spPr bwMode="white">
          <a:xfrm>
            <a:off x="9652896" y="3566931"/>
            <a:ext cx="390377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0E4A04-226F-6675-EC0D-485466E976CC}"/>
              </a:ext>
            </a:extLst>
          </p:cNvPr>
          <p:cNvSpPr/>
          <p:nvPr/>
        </p:nvSpPr>
        <p:spPr bwMode="white">
          <a:xfrm>
            <a:off x="10367002" y="3566931"/>
            <a:ext cx="390377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3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CFAB8-053E-C34A-AD62-359B49AB1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5C9467-2930-6F24-2F2D-53E58428C0A0}"/>
              </a:ext>
            </a:extLst>
          </p:cNvPr>
          <p:cNvSpPr/>
          <p:nvPr/>
        </p:nvSpPr>
        <p:spPr bwMode="white">
          <a:xfrm>
            <a:off x="1445440" y="2331768"/>
            <a:ext cx="380856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5E34C-0A5B-CDCC-3D8F-7483EC7FB440}"/>
              </a:ext>
            </a:extLst>
          </p:cNvPr>
          <p:cNvSpPr/>
          <p:nvPr/>
        </p:nvSpPr>
        <p:spPr bwMode="white">
          <a:xfrm>
            <a:off x="5054055" y="2331768"/>
            <a:ext cx="390377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238775-9E98-DDBE-6F9F-9FA9CEC53D6E}"/>
              </a:ext>
            </a:extLst>
          </p:cNvPr>
          <p:cNvSpPr/>
          <p:nvPr/>
        </p:nvSpPr>
        <p:spPr bwMode="white">
          <a:xfrm>
            <a:off x="8491284" y="2331768"/>
            <a:ext cx="380856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97847F-4297-9B1A-69DB-73BA471C5F10}"/>
              </a:ext>
            </a:extLst>
          </p:cNvPr>
          <p:cNvSpPr/>
          <p:nvPr/>
        </p:nvSpPr>
        <p:spPr bwMode="white">
          <a:xfrm>
            <a:off x="1474005" y="3229443"/>
            <a:ext cx="323727" cy="1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8A4750-B9B8-D2B7-8D66-128C06CD87B4}"/>
              </a:ext>
            </a:extLst>
          </p:cNvPr>
          <p:cNvSpPr/>
          <p:nvPr/>
        </p:nvSpPr>
        <p:spPr bwMode="white">
          <a:xfrm>
            <a:off x="5054055" y="3229443"/>
            <a:ext cx="380856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37E57B-940C-C321-5730-8F8A122E9E19}"/>
              </a:ext>
            </a:extLst>
          </p:cNvPr>
          <p:cNvSpPr/>
          <p:nvPr/>
        </p:nvSpPr>
        <p:spPr bwMode="white">
          <a:xfrm>
            <a:off x="8491284" y="3229443"/>
            <a:ext cx="380856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18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D07F6-9267-47B0-BBC1-9AC352DFA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44563-3130-AAC1-8F93-880D9AF7FFCE}"/>
              </a:ext>
            </a:extLst>
          </p:cNvPr>
          <p:cNvSpPr/>
          <p:nvPr/>
        </p:nvSpPr>
        <p:spPr bwMode="white">
          <a:xfrm>
            <a:off x="3359696" y="342900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32E625-6B13-D00E-EF11-4FE14FF63E7A}"/>
              </a:ext>
            </a:extLst>
          </p:cNvPr>
          <p:cNvSpPr/>
          <p:nvPr/>
        </p:nvSpPr>
        <p:spPr bwMode="white">
          <a:xfrm>
            <a:off x="6748866" y="3548728"/>
            <a:ext cx="361813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E14E70-036D-003E-AC74-14585E350344}"/>
              </a:ext>
            </a:extLst>
          </p:cNvPr>
          <p:cNvSpPr/>
          <p:nvPr/>
        </p:nvSpPr>
        <p:spPr bwMode="white">
          <a:xfrm>
            <a:off x="9824282" y="3548728"/>
            <a:ext cx="361813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78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1E363-862D-CC55-11BA-81073705C5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62B272-D7D4-8978-2FD3-619CBE417CE1}"/>
              </a:ext>
            </a:extLst>
          </p:cNvPr>
          <p:cNvSpPr/>
          <p:nvPr/>
        </p:nvSpPr>
        <p:spPr bwMode="white">
          <a:xfrm>
            <a:off x="7392144" y="2060848"/>
            <a:ext cx="3456383" cy="5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B7C224-2D2B-2E4B-09D9-79C2807D74C5}"/>
              </a:ext>
            </a:extLst>
          </p:cNvPr>
          <p:cNvSpPr/>
          <p:nvPr/>
        </p:nvSpPr>
        <p:spPr bwMode="white">
          <a:xfrm>
            <a:off x="7392145" y="2965838"/>
            <a:ext cx="3456382" cy="5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2025-01-08T16:00:10Z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