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A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A136C1-333F-E02C-D995-C7D21E10EC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2423663"/>
            <a:ext cx="11928648" cy="19672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83E280-D12B-D792-9C36-EDED06ECE5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41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1CD940-0B7F-5727-BA10-B1392E814076}"/>
              </a:ext>
            </a:extLst>
          </p:cNvPr>
          <p:cNvSpPr/>
          <p:nvPr/>
        </p:nvSpPr>
        <p:spPr bwMode="white">
          <a:xfrm>
            <a:off x="2559445" y="3512844"/>
            <a:ext cx="399899" cy="2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87EE38-FE09-5E6B-4297-BE54FCD1AF63}"/>
              </a:ext>
            </a:extLst>
          </p:cNvPr>
          <p:cNvSpPr/>
          <p:nvPr/>
        </p:nvSpPr>
        <p:spPr bwMode="white">
          <a:xfrm>
            <a:off x="5949068" y="3512844"/>
            <a:ext cx="399899" cy="2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808866-BAFE-4E03-A4A4-2921E5029E17}"/>
              </a:ext>
            </a:extLst>
          </p:cNvPr>
          <p:cNvSpPr/>
          <p:nvPr/>
        </p:nvSpPr>
        <p:spPr bwMode="white">
          <a:xfrm>
            <a:off x="9357732" y="3512844"/>
            <a:ext cx="561763" cy="2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6E5989-61CE-7C5D-951E-E94F934A9598}"/>
              </a:ext>
            </a:extLst>
          </p:cNvPr>
          <p:cNvSpPr/>
          <p:nvPr/>
        </p:nvSpPr>
        <p:spPr bwMode="white">
          <a:xfrm>
            <a:off x="2226196" y="4123203"/>
            <a:ext cx="1075919" cy="26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6E5F74-237C-53B7-D862-38061C0946DF}"/>
              </a:ext>
            </a:extLst>
          </p:cNvPr>
          <p:cNvSpPr/>
          <p:nvPr/>
        </p:nvSpPr>
        <p:spPr bwMode="white">
          <a:xfrm>
            <a:off x="5625340" y="4142277"/>
            <a:ext cx="1047355" cy="2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D241E6-2E16-C7C6-DF53-FBD316FF6A0F}"/>
              </a:ext>
            </a:extLst>
          </p:cNvPr>
          <p:cNvSpPr/>
          <p:nvPr/>
        </p:nvSpPr>
        <p:spPr bwMode="white">
          <a:xfrm>
            <a:off x="9300604" y="4132740"/>
            <a:ext cx="695062" cy="2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821BE7-21B7-6FD8-D1BD-783FC0ABAD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1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C19324-768B-DAB2-FF19-69B34AD99235}"/>
              </a:ext>
            </a:extLst>
          </p:cNvPr>
          <p:cNvSpPr/>
          <p:nvPr/>
        </p:nvSpPr>
        <p:spPr bwMode="white">
          <a:xfrm>
            <a:off x="8929269" y="2119946"/>
            <a:ext cx="399899" cy="24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193451-0908-D353-0FE3-A18ACD75ECD7}"/>
              </a:ext>
            </a:extLst>
          </p:cNvPr>
          <p:cNvSpPr/>
          <p:nvPr/>
        </p:nvSpPr>
        <p:spPr bwMode="white">
          <a:xfrm>
            <a:off x="3549672" y="2749015"/>
            <a:ext cx="342770" cy="24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C02D24-D589-5D91-9CD9-7E46BE85F64C}"/>
              </a:ext>
            </a:extLst>
          </p:cNvPr>
          <p:cNvSpPr/>
          <p:nvPr/>
        </p:nvSpPr>
        <p:spPr bwMode="white">
          <a:xfrm>
            <a:off x="5730075" y="2825265"/>
            <a:ext cx="352292" cy="6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767E6A-D5E6-0C1D-9381-3CA82953A23F}"/>
              </a:ext>
            </a:extLst>
          </p:cNvPr>
          <p:cNvSpPr/>
          <p:nvPr/>
        </p:nvSpPr>
        <p:spPr bwMode="white">
          <a:xfrm>
            <a:off x="10605037" y="2739483"/>
            <a:ext cx="399899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15A33C-F0E9-8D63-98D1-849D6918541D}"/>
              </a:ext>
            </a:extLst>
          </p:cNvPr>
          <p:cNvSpPr/>
          <p:nvPr/>
        </p:nvSpPr>
        <p:spPr bwMode="white">
          <a:xfrm>
            <a:off x="2892695" y="4169185"/>
            <a:ext cx="399899" cy="24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98F481-F905-261E-7D83-6615A8673FA4}"/>
              </a:ext>
            </a:extLst>
          </p:cNvPr>
          <p:cNvSpPr/>
          <p:nvPr/>
        </p:nvSpPr>
        <p:spPr bwMode="white">
          <a:xfrm>
            <a:off x="4320906" y="4169185"/>
            <a:ext cx="390377" cy="24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5D359C-3262-C427-DF82-431DB716ECEF}"/>
              </a:ext>
            </a:extLst>
          </p:cNvPr>
          <p:cNvSpPr/>
          <p:nvPr/>
        </p:nvSpPr>
        <p:spPr bwMode="white">
          <a:xfrm>
            <a:off x="6805994" y="4169185"/>
            <a:ext cx="399899" cy="24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928269-F073-17A8-C011-D0F652EC1BB2}"/>
              </a:ext>
            </a:extLst>
          </p:cNvPr>
          <p:cNvSpPr/>
          <p:nvPr/>
        </p:nvSpPr>
        <p:spPr bwMode="white">
          <a:xfrm>
            <a:off x="7510579" y="4169185"/>
            <a:ext cx="399899" cy="2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61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C39FBE-F7CC-864C-2896-B95BAE3EB9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60"/>
          <a:stretch/>
        </p:blipFill>
        <p:spPr>
          <a:xfrm>
            <a:off x="360000" y="1224001"/>
            <a:ext cx="11340000" cy="13409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F8B563-A5CA-F111-0CE7-EE6C513A3B49}"/>
              </a:ext>
            </a:extLst>
          </p:cNvPr>
          <p:cNvSpPr/>
          <p:nvPr/>
        </p:nvSpPr>
        <p:spPr bwMode="white">
          <a:xfrm>
            <a:off x="4035264" y="1424685"/>
            <a:ext cx="1456775" cy="27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C8BC53-A6CD-DB9A-1D2E-A540D67343EC}"/>
              </a:ext>
            </a:extLst>
          </p:cNvPr>
          <p:cNvSpPr/>
          <p:nvPr/>
        </p:nvSpPr>
        <p:spPr bwMode="white">
          <a:xfrm>
            <a:off x="9738589" y="1434241"/>
            <a:ext cx="390377" cy="23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AEAA2C-2C9F-0DC4-432D-A3323365A693}"/>
              </a:ext>
            </a:extLst>
          </p:cNvPr>
          <p:cNvSpPr/>
          <p:nvPr/>
        </p:nvSpPr>
        <p:spPr bwMode="white">
          <a:xfrm>
            <a:off x="5482518" y="2055411"/>
            <a:ext cx="228513" cy="23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A89A3C-E32F-72EC-B084-82302D4A2B7A}"/>
              </a:ext>
            </a:extLst>
          </p:cNvPr>
          <p:cNvSpPr/>
          <p:nvPr/>
        </p:nvSpPr>
        <p:spPr bwMode="white">
          <a:xfrm>
            <a:off x="8319899" y="2055411"/>
            <a:ext cx="228513" cy="24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61F26FA-82B5-AC37-EC02-AC79C25C8F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20888"/>
            <a:ext cx="10297144" cy="74479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743F26F3-EEDA-9DC3-E4DF-E2E74C113977}"/>
              </a:ext>
            </a:extLst>
          </p:cNvPr>
          <p:cNvSpPr/>
          <p:nvPr/>
        </p:nvSpPr>
        <p:spPr>
          <a:xfrm>
            <a:off x="3578064" y="2492896"/>
            <a:ext cx="1221792" cy="672782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27718B2-EB03-0C4A-C50C-3A8DFC5EBCF9}"/>
              </a:ext>
            </a:extLst>
          </p:cNvPr>
          <p:cNvSpPr/>
          <p:nvPr/>
        </p:nvSpPr>
        <p:spPr>
          <a:xfrm>
            <a:off x="6140512" y="2577259"/>
            <a:ext cx="531552" cy="504056"/>
          </a:xfrm>
          <a:prstGeom prst="ellipse">
            <a:avLst/>
          </a:prstGeom>
          <a:noFill/>
          <a:ln>
            <a:solidFill>
              <a:srgbClr val="EC0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82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9119A1-0F83-0D65-2AD1-F764669FFB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87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94DA9E-3241-2C64-7EF1-44CAB6FD360D}"/>
              </a:ext>
            </a:extLst>
          </p:cNvPr>
          <p:cNvSpPr/>
          <p:nvPr/>
        </p:nvSpPr>
        <p:spPr bwMode="white">
          <a:xfrm>
            <a:off x="9491032" y="2585676"/>
            <a:ext cx="380856" cy="314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46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F086DA-ED59-AB45-53B0-F90232BABA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90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C3A8CB-DD19-6B48-2327-B3B5FE761D77}"/>
              </a:ext>
            </a:extLst>
          </p:cNvPr>
          <p:cNvSpPr/>
          <p:nvPr/>
        </p:nvSpPr>
        <p:spPr bwMode="white">
          <a:xfrm>
            <a:off x="6082367" y="2215683"/>
            <a:ext cx="390377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A77837-2B38-60ED-D1E9-7B49773FF710}"/>
              </a:ext>
            </a:extLst>
          </p:cNvPr>
          <p:cNvSpPr/>
          <p:nvPr/>
        </p:nvSpPr>
        <p:spPr bwMode="white">
          <a:xfrm>
            <a:off x="5092141" y="2902232"/>
            <a:ext cx="390377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CF53F4-67C4-515A-B187-1D6DD4AB6B0E}"/>
              </a:ext>
            </a:extLst>
          </p:cNvPr>
          <p:cNvSpPr/>
          <p:nvPr/>
        </p:nvSpPr>
        <p:spPr bwMode="white">
          <a:xfrm>
            <a:off x="7072594" y="2902232"/>
            <a:ext cx="390377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DC7594-50A0-B9BC-7C75-1B63172C5306}"/>
              </a:ext>
            </a:extLst>
          </p:cNvPr>
          <p:cNvSpPr/>
          <p:nvPr/>
        </p:nvSpPr>
        <p:spPr bwMode="white">
          <a:xfrm>
            <a:off x="6072846" y="3588782"/>
            <a:ext cx="390377" cy="2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0F5A95-F877-F65C-2CD7-D8C75E4C198A}"/>
              </a:ext>
            </a:extLst>
          </p:cNvPr>
          <p:cNvSpPr/>
          <p:nvPr/>
        </p:nvSpPr>
        <p:spPr bwMode="white">
          <a:xfrm>
            <a:off x="5092141" y="4284867"/>
            <a:ext cx="390377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F6028F-EB7D-D784-E6DD-300D769C7CBC}"/>
              </a:ext>
            </a:extLst>
          </p:cNvPr>
          <p:cNvSpPr/>
          <p:nvPr/>
        </p:nvSpPr>
        <p:spPr bwMode="white">
          <a:xfrm>
            <a:off x="7072594" y="4284867"/>
            <a:ext cx="390377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20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2025-01-09T12:19:48Z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