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7" d="100"/>
          <a:sy n="57" d="100"/>
        </p:scale>
        <p:origin x="1152" y="2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4C4E18-986F-7514-5C50-8CA789D51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86" y="3067095"/>
            <a:ext cx="10571428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14869-C44B-CDE1-6CF0-0AB659AFD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9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5D64C-77FE-9DA6-1FBF-E13A7A1A28B9}"/>
              </a:ext>
            </a:extLst>
          </p:cNvPr>
          <p:cNvSpPr/>
          <p:nvPr/>
        </p:nvSpPr>
        <p:spPr bwMode="white">
          <a:xfrm>
            <a:off x="7329672" y="2924944"/>
            <a:ext cx="3998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3F0C19-E117-3926-BDB4-355760A50B2A}"/>
              </a:ext>
            </a:extLst>
          </p:cNvPr>
          <p:cNvSpPr/>
          <p:nvPr/>
        </p:nvSpPr>
        <p:spPr bwMode="white">
          <a:xfrm>
            <a:off x="8548413" y="3006296"/>
            <a:ext cx="238035" cy="2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5687FD-0D4A-19E8-3D8E-F1EAFF73143D}"/>
              </a:ext>
            </a:extLst>
          </p:cNvPr>
          <p:cNvSpPr/>
          <p:nvPr/>
        </p:nvSpPr>
        <p:spPr bwMode="white">
          <a:xfrm>
            <a:off x="9538639" y="3006296"/>
            <a:ext cx="238035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1A0E2E-7F00-C5F4-B75C-A1878ECCA016}"/>
              </a:ext>
            </a:extLst>
          </p:cNvPr>
          <p:cNvSpPr/>
          <p:nvPr/>
        </p:nvSpPr>
        <p:spPr bwMode="white">
          <a:xfrm>
            <a:off x="7905717" y="3066670"/>
            <a:ext cx="350523" cy="14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F2FA9-866D-2B47-55B1-1A9EEBE9F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B0C87-1036-2398-B42C-36BE7AB19A14}"/>
              </a:ext>
            </a:extLst>
          </p:cNvPr>
          <p:cNvSpPr/>
          <p:nvPr/>
        </p:nvSpPr>
        <p:spPr bwMode="white">
          <a:xfrm>
            <a:off x="6263274" y="3035342"/>
            <a:ext cx="247556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5F413-D43E-C977-EEE2-012028559CC3}"/>
              </a:ext>
            </a:extLst>
          </p:cNvPr>
          <p:cNvSpPr/>
          <p:nvPr/>
        </p:nvSpPr>
        <p:spPr bwMode="white">
          <a:xfrm>
            <a:off x="7392144" y="2996952"/>
            <a:ext cx="2880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107BD-667C-9B82-6F79-967178E75BD8}"/>
              </a:ext>
            </a:extLst>
          </p:cNvPr>
          <p:cNvSpPr/>
          <p:nvPr/>
        </p:nvSpPr>
        <p:spPr bwMode="white">
          <a:xfrm>
            <a:off x="8338942" y="3035342"/>
            <a:ext cx="399899" cy="2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2B28CA-0ED4-D618-68B8-30E22A841FA8}"/>
              </a:ext>
            </a:extLst>
          </p:cNvPr>
          <p:cNvSpPr/>
          <p:nvPr/>
        </p:nvSpPr>
        <p:spPr bwMode="white">
          <a:xfrm>
            <a:off x="6788728" y="3021057"/>
            <a:ext cx="325518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0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F5A18-F97D-7999-9104-90F80047D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71F87-3D3A-265A-CA5B-901752C67ACB}"/>
              </a:ext>
            </a:extLst>
          </p:cNvPr>
          <p:cNvSpPr/>
          <p:nvPr/>
        </p:nvSpPr>
        <p:spPr bwMode="white">
          <a:xfrm>
            <a:off x="6149017" y="3128673"/>
            <a:ext cx="437984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26454-3E48-D610-C7CA-48D06C5E084A}"/>
              </a:ext>
            </a:extLst>
          </p:cNvPr>
          <p:cNvSpPr/>
          <p:nvPr/>
        </p:nvSpPr>
        <p:spPr bwMode="white">
          <a:xfrm>
            <a:off x="6748866" y="3119149"/>
            <a:ext cx="361813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DA5D2-3DA1-72D8-4633-9BBD05343A4C}"/>
              </a:ext>
            </a:extLst>
          </p:cNvPr>
          <p:cNvSpPr/>
          <p:nvPr/>
        </p:nvSpPr>
        <p:spPr bwMode="white">
          <a:xfrm>
            <a:off x="7301108" y="3128673"/>
            <a:ext cx="437984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BFBBD8-F4A5-16E3-FA73-0A302E304245}"/>
              </a:ext>
            </a:extLst>
          </p:cNvPr>
          <p:cNvSpPr/>
          <p:nvPr/>
        </p:nvSpPr>
        <p:spPr bwMode="white">
          <a:xfrm>
            <a:off x="8272292" y="3128673"/>
            <a:ext cx="437984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37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BEA5A-C051-19A5-5294-C8F68FD8F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00940"/>
            <a:ext cx="11340000" cy="5612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69994-E0CA-0F95-FAD5-63D739D9F3D5}"/>
              </a:ext>
            </a:extLst>
          </p:cNvPr>
          <p:cNvSpPr/>
          <p:nvPr/>
        </p:nvSpPr>
        <p:spPr bwMode="white">
          <a:xfrm>
            <a:off x="4073350" y="5288775"/>
            <a:ext cx="418942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BAF1D6-F913-167D-F3D4-AD0EF5D03FDD}"/>
              </a:ext>
            </a:extLst>
          </p:cNvPr>
          <p:cNvSpPr/>
          <p:nvPr/>
        </p:nvSpPr>
        <p:spPr bwMode="white">
          <a:xfrm>
            <a:off x="1007455" y="6346467"/>
            <a:ext cx="409420" cy="2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DA670F-98D1-C68B-868C-F85FC53539E5}"/>
              </a:ext>
            </a:extLst>
          </p:cNvPr>
          <p:cNvSpPr/>
          <p:nvPr/>
        </p:nvSpPr>
        <p:spPr bwMode="white">
          <a:xfrm>
            <a:off x="1597783" y="6451283"/>
            <a:ext cx="352292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A5C9C-7513-962D-A3CD-70D78298A516}"/>
              </a:ext>
            </a:extLst>
          </p:cNvPr>
          <p:cNvSpPr/>
          <p:nvPr/>
        </p:nvSpPr>
        <p:spPr bwMode="white">
          <a:xfrm>
            <a:off x="2226196" y="6346467"/>
            <a:ext cx="247556" cy="2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B13AC9-4323-9C49-1A6E-6E5B6A2E48E8}"/>
              </a:ext>
            </a:extLst>
          </p:cNvPr>
          <p:cNvSpPr/>
          <p:nvPr/>
        </p:nvSpPr>
        <p:spPr bwMode="white">
          <a:xfrm>
            <a:off x="3206901" y="6346467"/>
            <a:ext cx="238035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6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292F0-97EF-440F-9982-D095F3C43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34BB9-C068-F488-775C-17E838E58253}"/>
              </a:ext>
            </a:extLst>
          </p:cNvPr>
          <p:cNvSpPr/>
          <p:nvPr/>
        </p:nvSpPr>
        <p:spPr bwMode="white">
          <a:xfrm>
            <a:off x="6082367" y="3067289"/>
            <a:ext cx="399899" cy="26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B50FE1-2534-F367-A0FD-8DF8C655370D}"/>
              </a:ext>
            </a:extLst>
          </p:cNvPr>
          <p:cNvSpPr/>
          <p:nvPr/>
        </p:nvSpPr>
        <p:spPr bwMode="white">
          <a:xfrm>
            <a:off x="7248128" y="2996952"/>
            <a:ext cx="28803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4FF26E-2834-675E-FDCA-DEEE4B50BC7F}"/>
              </a:ext>
            </a:extLst>
          </p:cNvPr>
          <p:cNvSpPr/>
          <p:nvPr/>
        </p:nvSpPr>
        <p:spPr bwMode="white">
          <a:xfrm>
            <a:off x="8281813" y="3067289"/>
            <a:ext cx="238035" cy="26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987AC2-72A6-277A-638D-5A1682F1CA86}"/>
              </a:ext>
            </a:extLst>
          </p:cNvPr>
          <p:cNvSpPr/>
          <p:nvPr/>
        </p:nvSpPr>
        <p:spPr bwMode="white">
          <a:xfrm>
            <a:off x="6672064" y="3140969"/>
            <a:ext cx="36004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2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A6DBD-9740-7190-46F8-E144A723D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E77887-3B2A-F605-D591-732F09F565B4}"/>
              </a:ext>
            </a:extLst>
          </p:cNvPr>
          <p:cNvSpPr/>
          <p:nvPr/>
        </p:nvSpPr>
        <p:spPr bwMode="white">
          <a:xfrm>
            <a:off x="4558942" y="4120181"/>
            <a:ext cx="428463" cy="2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37448-FBF3-09D9-AD56-9C0710AD158E}"/>
              </a:ext>
            </a:extLst>
          </p:cNvPr>
          <p:cNvSpPr/>
          <p:nvPr/>
        </p:nvSpPr>
        <p:spPr bwMode="white">
          <a:xfrm>
            <a:off x="5739596" y="4077073"/>
            <a:ext cx="3998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B5268F-463E-56B4-F219-AEEB1D4EE407}"/>
              </a:ext>
            </a:extLst>
          </p:cNvPr>
          <p:cNvSpPr/>
          <p:nvPr/>
        </p:nvSpPr>
        <p:spPr bwMode="white">
          <a:xfrm>
            <a:off x="6691738" y="4120181"/>
            <a:ext cx="437984" cy="2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174032-3412-BED1-950D-8D6D013EA2C3}"/>
              </a:ext>
            </a:extLst>
          </p:cNvPr>
          <p:cNvSpPr/>
          <p:nvPr/>
        </p:nvSpPr>
        <p:spPr bwMode="white">
          <a:xfrm>
            <a:off x="5187353" y="4101521"/>
            <a:ext cx="348570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5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C80A9-378E-8AD2-30D9-1F123837E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344E0-0551-5C8A-7D4D-2527B6CBA0AE}"/>
              </a:ext>
            </a:extLst>
          </p:cNvPr>
          <p:cNvSpPr/>
          <p:nvPr/>
        </p:nvSpPr>
        <p:spPr bwMode="white">
          <a:xfrm>
            <a:off x="4568463" y="4216132"/>
            <a:ext cx="38085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C8419-A216-CF42-171C-9997EF154E3D}"/>
              </a:ext>
            </a:extLst>
          </p:cNvPr>
          <p:cNvSpPr/>
          <p:nvPr/>
        </p:nvSpPr>
        <p:spPr bwMode="white">
          <a:xfrm>
            <a:off x="5807968" y="4149080"/>
            <a:ext cx="2880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1E9E9F-4F09-EBB1-19D7-69323E5ECFE6}"/>
              </a:ext>
            </a:extLst>
          </p:cNvPr>
          <p:cNvSpPr/>
          <p:nvPr/>
        </p:nvSpPr>
        <p:spPr bwMode="white">
          <a:xfrm>
            <a:off x="6710780" y="4216132"/>
            <a:ext cx="437984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0BDA65-04F4-C732-B3FE-AC830A3C010C}"/>
              </a:ext>
            </a:extLst>
          </p:cNvPr>
          <p:cNvSpPr/>
          <p:nvPr/>
        </p:nvSpPr>
        <p:spPr bwMode="white">
          <a:xfrm>
            <a:off x="5193187" y="4186164"/>
            <a:ext cx="326749" cy="32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3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B29CB-2CE3-49AF-B9EB-DEF81769D8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1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05927-EC45-2DD9-0A0E-1DCC94438C67}"/>
              </a:ext>
            </a:extLst>
          </p:cNvPr>
          <p:cNvSpPr/>
          <p:nvPr/>
        </p:nvSpPr>
        <p:spPr bwMode="white">
          <a:xfrm>
            <a:off x="4606549" y="5160885"/>
            <a:ext cx="409420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6ED67-D0EC-9271-70A1-72FE4B423A70}"/>
              </a:ext>
            </a:extLst>
          </p:cNvPr>
          <p:cNvSpPr/>
          <p:nvPr/>
        </p:nvSpPr>
        <p:spPr bwMode="white">
          <a:xfrm>
            <a:off x="5825289" y="5160885"/>
            <a:ext cx="238035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88FD7-9E74-85DA-40B0-79BF68851B6D}"/>
              </a:ext>
            </a:extLst>
          </p:cNvPr>
          <p:cNvSpPr/>
          <p:nvPr/>
        </p:nvSpPr>
        <p:spPr bwMode="white">
          <a:xfrm>
            <a:off x="6805994" y="5170417"/>
            <a:ext cx="238035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955143-95AC-777E-DED4-A5635168FE67}"/>
              </a:ext>
            </a:extLst>
          </p:cNvPr>
          <p:cNvSpPr/>
          <p:nvPr/>
        </p:nvSpPr>
        <p:spPr bwMode="white">
          <a:xfrm>
            <a:off x="5182593" y="5229201"/>
            <a:ext cx="33734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5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2025-01-08T15:03:35Z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